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2023-08-21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60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 사랑하심을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세상 떠나가는 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천국 가게 하소서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7910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 사랑하심을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성경에서 배웠네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8342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우리들은 약하나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 권세 많도다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8816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나를 사랑하시고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죄를 다 씻어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5192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하늘 문을 여시고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들어가게 하시네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7163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날 사랑하심 날 사랑하심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날 사랑하심 성경에 쓰였네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9045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내가 연약할수록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더욱 귀히 여기사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0411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높은 보좌 위에서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낮은 나를 보시네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7694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세상 사는 동안에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나와 함께 하시고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2748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세상 떠나가는 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천국 가게 하소서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0686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 사랑하심을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성경에서 배웠네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887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내가 연약할수록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더욱 귀히 여기사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745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높은 보좌 위에서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낮은 나를 보시네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0846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세상 사는 동안에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나와 함께 하시고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7495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세상 떠나가는 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천국 가게 하소서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1408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세상 떠나가는 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천국 가게 하소서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254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우리들은 약하나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 권세 많도다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0074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나를 사랑하시고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죄를 다 씻어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393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하늘 문을 여시고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들어가게 하시네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3372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날 사랑하심 날 사랑하심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날 사랑하심 성경에 쓰였네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9464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내가 연약할수록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더욱 귀히 여기사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2280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높은 보좌 위에서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낮은 나를 보시네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093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세상 사는 동안에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나와 함께 하시고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9509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64</Words>
  <Application>Microsoft Office PowerPoint</Application>
  <PresentationFormat>화면 슬라이드 쇼(4:3)</PresentationFormat>
  <Paragraphs>24</Paragraphs>
  <Slides>24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25" baseType="lpstr">
      <vt:lpstr>Office 테마</vt:lpstr>
      <vt:lpstr>예수 사랑하심을    호산나 찬양대</vt:lpstr>
      <vt:lpstr>예수 사랑하심을 성경에서 배웠네</vt:lpstr>
      <vt:lpstr>우리들은 약하나 예수 권세 많도다</vt:lpstr>
      <vt:lpstr>나를 사랑하시고 나의 죄를 다 씻어</vt:lpstr>
      <vt:lpstr>하늘 문을 여시고 들어가게 하시네</vt:lpstr>
      <vt:lpstr>날 사랑하심 날 사랑하심 날 사랑하심 성경에 쓰였네</vt:lpstr>
      <vt:lpstr>내가 연약할수록 더욱 귀히 여기사</vt:lpstr>
      <vt:lpstr>높은 보좌 위에서 낮은 나를 보시네</vt:lpstr>
      <vt:lpstr>세상 사는 동안에 나와 함께 하시고</vt:lpstr>
      <vt:lpstr>세상 떠나가는 날 천국 가게 하소서</vt:lpstr>
      <vt:lpstr>예수 사랑하심을 성경에서 배웠네</vt:lpstr>
      <vt:lpstr>우리들은 약하나 예수 권세 많도다</vt:lpstr>
      <vt:lpstr>나를 사랑하시고 나의 죄를 다 씻어</vt:lpstr>
      <vt:lpstr>하늘 문을 여시고 들어가게 하시네</vt:lpstr>
      <vt:lpstr>날 사랑하심 날 사랑하심 날 사랑하심 성경에 쓰였네</vt:lpstr>
      <vt:lpstr>내가 연약할수록 더욱 귀히 여기사</vt:lpstr>
      <vt:lpstr>높은 보좌 위에서 낮은 나를 보시네</vt:lpstr>
      <vt:lpstr>세상 사는 동안에 나와 함께 하시고</vt:lpstr>
      <vt:lpstr>세상 떠나가는 날 천국 가게 하소서</vt:lpstr>
      <vt:lpstr>내가 연약할수록 더욱 귀히 여기사</vt:lpstr>
      <vt:lpstr>높은 보좌 위에서 낮은 나를 보시네</vt:lpstr>
      <vt:lpstr>세상 사는 동안에 나와 함께 하시고</vt:lpstr>
      <vt:lpstr>세상 떠나가는 날 천국 가게 하소서</vt:lpstr>
      <vt:lpstr>세상 떠나가는 날 천국 가게 하소서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6</cp:revision>
  <dcterms:created xsi:type="dcterms:W3CDTF">2023-07-07T10:02:34Z</dcterms:created>
  <dcterms:modified xsi:type="dcterms:W3CDTF">2023-08-21T11:46:02Z</dcterms:modified>
</cp:coreProperties>
</file>