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932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98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887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11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650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61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772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957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98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23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574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 </a:t>
            </a:r>
            <a:r>
              <a:rPr lang="ko-KR" altLang="en-US" sz="60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랑</a:t>
            </a: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</a:p>
        </p:txBody>
      </p:sp>
    </p:spTree>
    <p:extLst>
      <p:ext uri="{BB962C8B-B14F-4D97-AF65-F5344CB8AC3E}">
        <p14:creationId xmlns:p14="http://schemas.microsoft.com/office/powerpoint/2010/main" val="173715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주를 사랑하오니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사랑을 베풀게 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53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 건지시며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사랑으로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2691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구원하여 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8332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사랑은 오래 참고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온유하며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3203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시기하지 아니하며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자랑하지 않으며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2394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것을 참으며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것을 믿으며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8607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것을 견디느니라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815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주를 사랑하오니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사랑을 베풀게 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89792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 건지시며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사랑으로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514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구원하여 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128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사람의 방언과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천사의 말 할지라도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예수여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397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믿음 있을지라도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 없인 아무 것도 아니요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607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사람의 방언과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천사의 말 할지라도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040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믿음 있을지라도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 없인 아무 것도 아니요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0860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사랑은 오래 참고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온유하며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103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시기하지 아니하며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자랑하지 않으며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240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것을 참으며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것을 믿으며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751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것을 견디느니라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9868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</Words>
  <Application>Microsoft Office PowerPoint</Application>
  <PresentationFormat>화면 슬라이드 쇼(4:3)</PresentationFormat>
  <Paragraphs>20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20</vt:i4>
      </vt:variant>
    </vt:vector>
  </HeadingPairs>
  <TitlesOfParts>
    <vt:vector size="22" baseType="lpstr">
      <vt:lpstr>Office 테마</vt:lpstr>
      <vt:lpstr>1_Office 테마</vt:lpstr>
      <vt:lpstr>사 랑   호산나 찬양대</vt:lpstr>
      <vt:lpstr>내가 사람의 방언과 천사의 말 할지라도</vt:lpstr>
      <vt:lpstr>모든 믿음 있을지라도 사랑 없인 아무 것도 아니요</vt:lpstr>
      <vt:lpstr>내가 사람의 방언과 천사의 말 할지라도</vt:lpstr>
      <vt:lpstr>모든 믿음 있을지라도 사랑 없인 아무 것도 아니요</vt:lpstr>
      <vt:lpstr>사랑은 오래 참고 온유하며</vt:lpstr>
      <vt:lpstr>시기하지 아니하며 자랑하지 않으며</vt:lpstr>
      <vt:lpstr>모든 것을 참으며 모든 것을 믿으며</vt:lpstr>
      <vt:lpstr>모든 것을 견디느니라</vt:lpstr>
      <vt:lpstr>내가 주를 사랑하오니 그 사랑을 베풀게 하시고</vt:lpstr>
      <vt:lpstr>나의 영혼 건지시며 주 사랑으로</vt:lpstr>
      <vt:lpstr>나를 구원하여 주소서</vt:lpstr>
      <vt:lpstr>사랑은 오래 참고 온유하며</vt:lpstr>
      <vt:lpstr>시기하지 아니하며 자랑하지 않으며</vt:lpstr>
      <vt:lpstr>모든 것을 참으며 모든 것을 믿으며</vt:lpstr>
      <vt:lpstr>모든 것을 견디느니라</vt:lpstr>
      <vt:lpstr>내가 주를 사랑하오니 그 사랑을 베풀게 하시고</vt:lpstr>
      <vt:lpstr>나의 영혼 건지시며 주 사랑으로</vt:lpstr>
      <vt:lpstr>나를 구원하여 주소서</vt:lpstr>
      <vt:lpstr>주 예수 예수여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2023-10-16T06:27:24Z</dcterms:modified>
</cp:coreProperties>
</file>