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그 사랑에서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끊을 수 없도다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532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하나님이 우릴 위하시면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 대적하리요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983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아들도 아끼지 아니하시는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사랑으로 인하여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34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우리가 넉넉히 이기리니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742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사랑에서 끊으리요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125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환난이나 곤고나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굶주림이나 헐벗음도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4790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넘어지게 못하리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223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 그리스도의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사랑에서 끊으리요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419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삶도 죽음도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천사들도 권세자들도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2782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그 사랑에서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끊을 수 없도다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031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사랑에서 끊으리요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826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 그리스도의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사랑에서 끊으리요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27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삶도 죽음도 그 무엇도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그 사랑에서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353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그 사랑에서 누구도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끊을 수 없도다 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841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환난이나 곤고나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굶주림이나 헐벗음도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974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넘어지게 못하리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556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소망은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보이지 않는 것에 있으니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65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우릴 사랑하시는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의지하면서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660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이기네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439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 우리를 그리스도의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사랑에서 끊으리요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548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삶도 죽음도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천사들도 권세자들도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027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화면 슬라이드 쇼(4:3)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누가 우리를   호산나 찬양대</vt:lpstr>
      <vt:lpstr>누가 우리를 그 사랑에서 끊으리요</vt:lpstr>
      <vt:lpstr>환난이나 곤고나 굶주림이나 헐벗음도</vt:lpstr>
      <vt:lpstr>우릴 넘어지게 못하리</vt:lpstr>
      <vt:lpstr>우리 소망은 보이지 않는 것에 있으니</vt:lpstr>
      <vt:lpstr>우릴 사랑하시는 주를 의지하면서</vt:lpstr>
      <vt:lpstr>모든 것을 이기네</vt:lpstr>
      <vt:lpstr>누가 우리를 그리스도의  사랑에서 끊으리요</vt:lpstr>
      <vt:lpstr>삶도 죽음도 천사들도 권세자들도</vt:lpstr>
      <vt:lpstr>우릴 그 사랑에서 끊을 수 없도다</vt:lpstr>
      <vt:lpstr>하나님이 우릴 위하시면 누가 우리를 대적하리요</vt:lpstr>
      <vt:lpstr>아들도 아끼지 아니하시는 그 사랑으로 인하여</vt:lpstr>
      <vt:lpstr>우리가 넉넉히 이기리니</vt:lpstr>
      <vt:lpstr>누가 우리를 그 사랑에서 끊으리요</vt:lpstr>
      <vt:lpstr>환난이나 곤고나 굶주림이나 헐벗음도</vt:lpstr>
      <vt:lpstr>우릴 넘어지게 못하리</vt:lpstr>
      <vt:lpstr>누가 우리를 그리스도의  사랑에서 끊으리요</vt:lpstr>
      <vt:lpstr>삶도 죽음도 천사들도 권세자들도</vt:lpstr>
      <vt:lpstr>우릴 그 사랑에서 끊을 수 없도다</vt:lpstr>
      <vt:lpstr>누가 우리를 그리스도의  사랑에서 끊으리요</vt:lpstr>
      <vt:lpstr>삶도 죽음도 그 무엇도 우릴 그 사랑에서</vt:lpstr>
      <vt:lpstr>우릴 그 사랑에서 누구도 끊을 수 없도다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2023-10-06T06:29:13Z</dcterms:modified>
</cp:coreProperties>
</file>