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</a:t>
            </a: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내 삶을 변화시키네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변화시키네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803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십자가 지고 죽었으나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 중 올라 생명 주셨다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302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모든 죄악을 지신 주님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내 삶을 변화시키네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38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악한 무리들 유혹해도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주님의 팔에 늘 안기리라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137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자비와 사랑이 함께 하니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내 삶을 변화시키네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6413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예수는 정결한 샘물이라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존귀한 그 보혈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2687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주홍빛보다 더 붉은 내 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눈보다 희게 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899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은혜 강 같이 크시오니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삶에 소망이 넘쳐나네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741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모든 걸음 이끄시네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내 삶을 변화시키네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697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화면 슬라이드 쇼(4:3)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주 예수 내 삶을 변화시키네   호산나 찬양대</vt:lpstr>
      <vt:lpstr>주 십자가 지고 죽었으나 영광 중 올라 생명 주셨다</vt:lpstr>
      <vt:lpstr>내 모든 죄악을 지신 주님 주 예수 내 삶을 변화시키네</vt:lpstr>
      <vt:lpstr>저 악한 무리들 유혹해도 나 주님의 팔에 늘 안기리라</vt:lpstr>
      <vt:lpstr>자비와 사랑이 함께 하니 주 예수 내 삶을 변화시키네</vt:lpstr>
      <vt:lpstr>예수는 정결한 샘물이라 존귀한 그 보혈</vt:lpstr>
      <vt:lpstr>주홍빛보다 더 붉은 내 죄 눈보다 희게 하네</vt:lpstr>
      <vt:lpstr>주 은혜 강 같이 크시오니 내 삶에 소망이 넘쳐나네</vt:lpstr>
      <vt:lpstr>내 모든 걸음 이끄시네 주 예수 내 삶을 변화시키네</vt:lpstr>
      <vt:lpstr>변화시키네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2024-02-08T09:16:31Z</dcterms:modified>
</cp:coreProperties>
</file>