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18638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67490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074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11802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6193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512574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805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619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0090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40259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6CCD3C8-8FF8-4EB7-A95B-B8C10B8C30C9}" type="datetimeFigureOut">
              <a:rPr lang="ko-KR" altLang="en-US" smtClean="0"/>
              <a:t>2023-11-21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31A0FFA-5B27-4BB2-80A7-482D1EE6A32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580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55676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5700" dirty="0" smtClean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약속된 하늘의 왕 </a:t>
            </a: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en-US" altLang="ko-KR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/>
            </a:r>
            <a:b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dirty="0">
                <a:solidFill>
                  <a:prstClr val="white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호산나 찬양대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709807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곧 오소서 소망의 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만백성 한 맘 이루어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426705024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시기와 분쟁 없애고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참 평화 채워주소서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446028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놀라우신 하나님의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구원이 이 땅 위에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659042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하나님의 마음이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 세상 전해졌네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710238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죄 있는 자를 위해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하늘 왕 오셨네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87196294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온유한 영 주 보겠네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예수 그리스도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4588991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약속된 하늘의 왕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26168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새 날을 밝히 비추실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약속된 하늘의 왕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82609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완전하고 거룩하신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약속된 하늘의 왕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4227992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오랫동안 기다리던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언약이 성취되네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3728253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저 높은 곳에 계시던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약속된 하늘의 왕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1639464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하나님의 선물인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약속된 하늘의 왕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6170739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말씀이 육신 되셨네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약속된 하늘의 왕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324877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주 하나님 그 영광이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이 땅에 임하였네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590123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10001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0" y="-1"/>
            <a:ext cx="9144000" cy="6858000"/>
          </a:xfrm>
        </p:spPr>
        <p:txBody>
          <a:bodyPr lIns="63500" tIns="63500" rIns="63500" bIns="63500" anchor="ctr">
            <a:normAutofit/>
          </a:bodyPr>
          <a:lstStyle/>
          <a:p>
            <a:pPr>
              <a:lnSpc>
                <a:spcPct val="130000"/>
              </a:lnSpc>
            </a:pP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영원한 구원 주실 주</a:t>
            </a:r>
            <a:b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</a:br>
            <a:r>
              <a:rPr lang="ko-KR" altLang="en-US" sz="4200" smtClean="0">
                <a:solidFill>
                  <a:schemeClr val="bg1"/>
                </a:solidFill>
                <a:latin typeface="나눔고딕 ExtraBold" panose="020D0904000000000000" pitchFamily="50" charset="-127"/>
                <a:ea typeface="나눔고딕 ExtraBold" panose="020D0904000000000000" pitchFamily="50" charset="-127"/>
              </a:rPr>
              <a:t>약속된 하늘의 왕</a:t>
            </a:r>
            <a:endParaRPr lang="ko-KR" altLang="en-US" sz="4200" dirty="0">
              <a:solidFill>
                <a:schemeClr val="bg1"/>
              </a:solidFill>
              <a:latin typeface="나눔고딕 ExtraBold" panose="020D0904000000000000" pitchFamily="50" charset="-127"/>
              <a:ea typeface="나눔고딕 ExtraBold" panose="020D0904000000000000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1384651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52</Words>
  <Application>Microsoft Office PowerPoint</Application>
  <PresentationFormat>화면 슬라이드 쇼(4:3)</PresentationFormat>
  <Paragraphs>16</Paragraphs>
  <Slides>16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16</vt:i4>
      </vt:variant>
    </vt:vector>
  </HeadingPairs>
  <TitlesOfParts>
    <vt:vector size="17" baseType="lpstr">
      <vt:lpstr>Office 테마</vt:lpstr>
      <vt:lpstr>약속된 하늘의 왕    호산나 찬양대</vt:lpstr>
      <vt:lpstr>새 날을 밝히 비추실 약속된 하늘의 왕</vt:lpstr>
      <vt:lpstr>완전하고 거룩하신 약속된 하늘의 왕</vt:lpstr>
      <vt:lpstr>오랫동안 기다리던 언약이 성취되네</vt:lpstr>
      <vt:lpstr>저 높은 곳에 계시던 약속된 하늘의 왕</vt:lpstr>
      <vt:lpstr>주 하나님의 선물인 약속된 하늘의 왕</vt:lpstr>
      <vt:lpstr>말씀이 육신 되셨네 약속된 하늘의 왕</vt:lpstr>
      <vt:lpstr>주 하나님 그 영광이 이 땅에 임하였네</vt:lpstr>
      <vt:lpstr>영원한 구원 주실 주 약속된 하늘의 왕</vt:lpstr>
      <vt:lpstr>곧 오소서 소망의 주 만백성 한 맘 이루어</vt:lpstr>
      <vt:lpstr>시기와 분쟁 없애고 참 평화 채워주소서</vt:lpstr>
      <vt:lpstr>놀라우신 하나님의 구원이 이 땅 위에</vt:lpstr>
      <vt:lpstr>주 하나님의 마음이 온 세상 전해졌네</vt:lpstr>
      <vt:lpstr>죄 있는 자를 위해 하늘 왕 오셨네</vt:lpstr>
      <vt:lpstr>온유한 영 주 보겠네 주 예수 그리스도</vt:lpstr>
      <vt:lpstr>약속된 하늘의 왕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하나님 어린양 독생자 예수 날 위해 죽으신 주님</dc:title>
  <dc:creator>은비은서네</dc:creator>
  <cp:lastModifiedBy>은비은서네</cp:lastModifiedBy>
  <cp:revision>7</cp:revision>
  <dcterms:created xsi:type="dcterms:W3CDTF">2023-07-07T10:02:34Z</dcterms:created>
  <dcterms:modified xsi:type="dcterms:W3CDTF">2023-11-21T10:40:08Z</dcterms:modified>
</cp:coreProperties>
</file>