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57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약속된 하늘의 왕 </a:t>
            </a: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곧 오소서 소망의 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만백성 한 맘 이루어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67050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시기와 분쟁 없애고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참 평화 채워주소서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44602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놀라우신 하나님의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구원이 이 땅 위에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59042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하나님의 마음이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온 세상 전해졌네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10238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죄 있는 자를 위해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하늘 왕 오셨네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71962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온유한 영 주 보겠네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예수 그리스도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8899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약속된 하늘의 왕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26168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새 날을 밝히 비추실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약속된 하늘의 왕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26097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완전하고 거룩하신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약속된 하늘의 왕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22799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오랫동안 기다리던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언약이 성취되네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72825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저 높은 곳에 계시던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약속된 하늘의 왕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63946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하나님의 선물인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약속된 하늘의 왕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17073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말씀이 육신 되셨네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약속된 하늘의 왕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24877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하나님 그 영광이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 땅에 임하였네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9012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영원한 구원 주실 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약속된 하늘의 왕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38465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52</Words>
  <Application>Microsoft Office PowerPoint</Application>
  <PresentationFormat>화면 슬라이드 쇼(4:3)</PresentationFormat>
  <Paragraphs>16</Paragraphs>
  <Slides>16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Office 테마</vt:lpstr>
      <vt:lpstr>약속된 하늘의 왕    호산나 찬양대</vt:lpstr>
      <vt:lpstr>새 날을 밝히 비추실 약속된 하늘의 왕</vt:lpstr>
      <vt:lpstr>완전하고 거룩하신 약속된 하늘의 왕</vt:lpstr>
      <vt:lpstr>오랫동안 기다리던 언약이 성취되네</vt:lpstr>
      <vt:lpstr>저 높은 곳에 계시던 약속된 하늘의 왕</vt:lpstr>
      <vt:lpstr>주 하나님의 선물인 약속된 하늘의 왕</vt:lpstr>
      <vt:lpstr>말씀이 육신 되셨네 약속된 하늘의 왕</vt:lpstr>
      <vt:lpstr>주 하나님 그 영광이 이 땅에 임하였네</vt:lpstr>
      <vt:lpstr>영원한 구원 주실 주 약속된 하늘의 왕</vt:lpstr>
      <vt:lpstr>곧 오소서 소망의 주 만백성 한 맘 이루어</vt:lpstr>
      <vt:lpstr>시기와 분쟁 없애고 참 평화 채워주소서</vt:lpstr>
      <vt:lpstr>놀라우신 하나님의 구원이 이 땅 위에</vt:lpstr>
      <vt:lpstr>주 하나님의 마음이 온 세상 전해졌네</vt:lpstr>
      <vt:lpstr>죄 있는 자를 위해 하늘 왕 오셨네</vt:lpstr>
      <vt:lpstr>온유한 영 주 보겠네 주 예수 그리스도</vt:lpstr>
      <vt:lpstr>약속된 하늘의 왕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7</cp:revision>
  <dcterms:created xsi:type="dcterms:W3CDTF">2023-07-07T10:02:34Z</dcterms:created>
  <dcterms:modified xsi:type="dcterms:W3CDTF">2023-11-21T10:40:08Z</dcterms:modified>
</cp:coreProperties>
</file>