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하나님만 바라라 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영혼아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하나님만 바라라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657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소망 나의 소망이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주께 있나이다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690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영광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주님께 있으니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86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힘과 나의 반석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피난처 되시니라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9279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영혼아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하나님만 바라라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3827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나의 구원이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그에게서 나는도다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1606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영혼아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하나님만 바라라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492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나의 소망이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주님께 있나이다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316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주만이 내 모든 것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790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영혼이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하나님만 바라나이다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417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나의 구원이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그에게서 나는도다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64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영혼이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하나님만 바라나이다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743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나의 구원이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그에게 있도다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634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주님만 나의 반석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나의 구원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107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나의 요새니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요동치 요동치 아니하리로다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281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영혼아 잠잠히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하나님만 바라라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4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 나의 구원이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그에게서 나는도다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5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화면 슬라이드 쇼(4:3)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하나님만 바라라    호산나 찬양대</vt:lpstr>
      <vt:lpstr>나의 영혼이 잠잠히 하나님만 바라나이다</vt:lpstr>
      <vt:lpstr>나의 구원 나의 구원이 그에게서 나는도다</vt:lpstr>
      <vt:lpstr>나의 영혼이 잠잠히 하나님만 바라나이다</vt:lpstr>
      <vt:lpstr>나의 구원 나의 구원이 그에게 있도다</vt:lpstr>
      <vt:lpstr>오직 주님만 나의 반석 주님만 나의 구원</vt:lpstr>
      <vt:lpstr>주님만 나의 요새니 내가 요동치 요동치 아니하리로다</vt:lpstr>
      <vt:lpstr>나의 영혼아 잠잠히 하나님만 바라라</vt:lpstr>
      <vt:lpstr>나의 구원 나의 구원이 그에게서 나는도다</vt:lpstr>
      <vt:lpstr>나의 영혼아 잠잠히 주 하나님만 바라라</vt:lpstr>
      <vt:lpstr>나의 소망 나의 소망이 오직 주께 있나이다</vt:lpstr>
      <vt:lpstr>나의 구원 영광 모두 주님께 있으니</vt:lpstr>
      <vt:lpstr>나의 힘과 나의 반석 피난처 되시니라</vt:lpstr>
      <vt:lpstr>나의 영혼아 잠잠히 하나님만 바라라</vt:lpstr>
      <vt:lpstr>나의 구원 나의 구원이 그에게서 나는도다</vt:lpstr>
      <vt:lpstr>나의 영혼아 잠잠히 주 하나님만 바라라</vt:lpstr>
      <vt:lpstr>나의 구원 나의 소망이 오직 주님께 있나이다</vt:lpstr>
      <vt:lpstr>오직 주만이 내 모든 것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2023-12-19T07:12:23Z</dcterms:modified>
</cp:coreProperties>
</file>