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2" y="-24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7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863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49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74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80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19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2023-12-19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25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2023-12-19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5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2023-12-19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1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2023-12-19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0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2023-12-19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25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2023-12-19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0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67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5700" dirty="0" smtClean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하나님만 바라라 </a:t>
            </a: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호산나 찬양대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9807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나의 영혼아 잠잠히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하나님만 바라라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66570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나의 소망 나의 소망이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오직 주께 있나이다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569037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나의 구원 영광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모두 주님께 있으니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98695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나의 힘과 나의 반석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피난처 되시니라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892798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나의 영혼아 잠잠히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하나님만 바라라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038276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나의 구원 나의 구원이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그에게서 나는도다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616063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나의 영혼아 잠잠히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하나님만 바라라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64920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나의 구원 나의 소망이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오직 주님께 있나이다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031673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오직 주만이 내 모든 것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아멘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67908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나의 영혼이 잠잠히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하나님만 바라나이다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94177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나의 구원 나의 구원이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그에게서 나는도다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23645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나의 영혼이 잠잠히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하나님만 바라나이다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57432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나의 구원 나의 구원이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그에게 있도다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76342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오직 주님만 나의 반석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주님만 나의 구원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11070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주님만 나의 요새니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내가 요동치 요동치 아니하리로다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2816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나의 영혼아 잠잠히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하나님만 바라라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9743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나의 구원 나의 구원이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그에게서 나는도다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0358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63</Words>
  <Application>Microsoft Office PowerPoint</Application>
  <PresentationFormat>화면 슬라이드 쇼(4:3)</PresentationFormat>
  <Paragraphs>18</Paragraphs>
  <Slides>18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19" baseType="lpstr">
      <vt:lpstr>Office 테마</vt:lpstr>
      <vt:lpstr>하나님만 바라라    호산나 찬양대</vt:lpstr>
      <vt:lpstr>나의 영혼이 잠잠히 하나님만 바라나이다</vt:lpstr>
      <vt:lpstr>나의 구원 나의 구원이 그에게서 나는도다</vt:lpstr>
      <vt:lpstr>나의 영혼이 잠잠히 하나님만 바라나이다</vt:lpstr>
      <vt:lpstr>나의 구원 나의 구원이 그에게 있도다</vt:lpstr>
      <vt:lpstr>오직 주님만 나의 반석 주님만 나의 구원</vt:lpstr>
      <vt:lpstr>주님만 나의 요새니 내가 요동치 요동치 아니하리로다</vt:lpstr>
      <vt:lpstr>나의 영혼아 잠잠히 하나님만 바라라</vt:lpstr>
      <vt:lpstr>나의 구원 나의 구원이 그에게서 나는도다</vt:lpstr>
      <vt:lpstr>나의 영혼아 잠잠히 주 하나님만 바라라</vt:lpstr>
      <vt:lpstr>나의 소망 나의 소망이 오직 주께 있나이다</vt:lpstr>
      <vt:lpstr>나의 구원 영광 모두 주님께 있으니</vt:lpstr>
      <vt:lpstr>나의 힘과 나의 반석 피난처 되시니라</vt:lpstr>
      <vt:lpstr>나의 영혼아 잠잠히 하나님만 바라라</vt:lpstr>
      <vt:lpstr>나의 구원 나의 구원이 그에게서 나는도다</vt:lpstr>
      <vt:lpstr>나의 영혼아 잠잠히 주 하나님만 바라라</vt:lpstr>
      <vt:lpstr>나의 구원 나의 소망이 오직 주님께 있나이다</vt:lpstr>
      <vt:lpstr>오직 주만이 내 모든 것 아멘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하나님 어린양 독생자 예수 날 위해 죽으신 주님</dc:title>
  <dc:creator>은비은서네</dc:creator>
  <cp:lastModifiedBy>은비은서네</cp:lastModifiedBy>
  <cp:revision>7</cp:revision>
  <dcterms:created xsi:type="dcterms:W3CDTF">2023-07-07T10:02:34Z</dcterms:created>
  <dcterms:modified xsi:type="dcterms:W3CDTF">2023-12-19T07:12:23Z</dcterms:modified>
</cp:coreProperties>
</file>