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7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잔이 넘치나이다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833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곁에 주님이 계시니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두렵지않네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786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지팡이로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보호하시네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6655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잔이 넘치나이다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넘치는 은혜로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081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평생에 선하심과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인자하심 날 따르리니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995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잔이 넘치나이다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나의 목자되시니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127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주의 집에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살리로다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5069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주와 함께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살리로다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56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나의 목자시니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부족함 없네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푸른 풀밭 쉴만한 물가로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인도하시는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805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그곳에서 내 영혼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다시 사네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786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잔이 넘치나이다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넘치는 은혜로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068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평생에 선하심과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인자하심 날 따르리니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774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잔이 넘치나이다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나의 목자 되시니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5441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주의 집에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살리로다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140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사망의 골짜기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다닐지라도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4088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</Words>
  <Application>Microsoft Office PowerPoint</Application>
  <PresentationFormat>화면 슬라이드 쇼(4:3)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내 잔이 넘치나이다   호산나 찬양대</vt:lpstr>
      <vt:lpstr>주 나의 목자시니 나 부족함 없네</vt:lpstr>
      <vt:lpstr>푸른 풀밭 쉴만한 물가로 인도하시는 주</vt:lpstr>
      <vt:lpstr>그곳에서 내 영혼 다시 사네</vt:lpstr>
      <vt:lpstr>내 잔이 넘치나이다 주의 넘치는 은혜로</vt:lpstr>
      <vt:lpstr>내 평생에 선하심과 인자하심 날 따르리니</vt:lpstr>
      <vt:lpstr>내 잔이 넘치나이다 주 나의 목자 되시니</vt:lpstr>
      <vt:lpstr>영원히 주의 집에 살리로다</vt:lpstr>
      <vt:lpstr>사망의 골짜기 나 다닐지라도</vt:lpstr>
      <vt:lpstr>내 곁에 주님이 계시니 나 두렵지않네</vt:lpstr>
      <vt:lpstr>주의 지팡이로 보호하시네</vt:lpstr>
      <vt:lpstr>내 잔이 넘치나이다 주의 넘치는 은혜로</vt:lpstr>
      <vt:lpstr>내 평생에 선하심과 인자하심 날 따르리니</vt:lpstr>
      <vt:lpstr>내 잔이 넘치나이다 주 나의 목자되시니</vt:lpstr>
      <vt:lpstr>영원히 주의 집에 살리로다</vt:lpstr>
      <vt:lpstr>영원히 주와 함께 살리로다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2023-11-13T07:36:59Z</dcterms:modified>
</cp:coreProperties>
</file>