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7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거룩하고 고요한 밤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833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구주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나셨도다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구주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나셨도다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7865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거룩하고 거룩한 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665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고요한 밤 거룩한 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어둠에 묻힌 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부모 앉아서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 기도 드릴 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805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아기 잘도 잔다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아기 잘도 잔다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786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고요한 밤 거룩한 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영광이 둘린 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068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천군 천사 나타나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노래 불렀네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7747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구주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나셨도다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구주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나셨도다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5441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고요한 밤 거룩한 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영광이 둘린 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140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천군 천사 나타나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노래 불렀네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4088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34</Words>
  <Application>Microsoft Office PowerPoint</Application>
  <PresentationFormat>화면 슬라이드 쇼(4:3)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거룩하고 고요한 밤   호산나 찬양대</vt:lpstr>
      <vt:lpstr>고요한 밤 거룩한 밤 어둠에 묻힌 밤</vt:lpstr>
      <vt:lpstr>주의 부모 앉아서 감사 기도 드릴 때</vt:lpstr>
      <vt:lpstr>아기 잘도 잔다 아기 잘도 잔다</vt:lpstr>
      <vt:lpstr>고요한 밤 거룩한 밤 영광이 둘린 밤</vt:lpstr>
      <vt:lpstr>천군 천사 나타나 기뻐 노래 불렀네</vt:lpstr>
      <vt:lpstr>구주 나셨도다 구주 나셨도다</vt:lpstr>
      <vt:lpstr>고요한 밤 거룩한 밤 영광이 둘린 밤</vt:lpstr>
      <vt:lpstr>천군 천사 나타나 기뻐 노래 불렀네</vt:lpstr>
      <vt:lpstr>구주 나셨도다 구주 나셨도다</vt:lpstr>
      <vt:lpstr>거룩하고 거룩한 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2024-11-21T08:31:27Z</dcterms:modified>
</cp:coreProperties>
</file>