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7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일어나 빛을 발하라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세상의 빛이신 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만민의 삶에 소망 주신다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0464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살아계신 왕께 찬양하여라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구원의 주께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9913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일어나 네 빛을 발하라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영광 임하였도다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9812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일어나 주 영광 위하여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빛을 발하여라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273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천사 전한 소식 듣고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성도 함께 부른다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7269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천사 전한 소식 듣고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성도 함께 부른다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1897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기쁨의 찬송 부른다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왕되신 구주 나셨다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951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어둠은 물러가고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영광 임하였도다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708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어둠은 물러가고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영광 임하였도다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7840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영광을 높으신 주님께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찬양해 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25097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일어나 네 빛을 발하라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영광 임하였도다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2367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백성 빛을 발하여라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영광 임하였도다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5682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일어나 주 영광 위하여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빛을 발하여라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685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땅에 임한 주의 영광이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세상 가득하도다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223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만백성들 어둠에서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구원하시리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970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흑암에서 살던 이들에게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새 날이 오리라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4890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다 일어나 네 빛을 발하라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영광 임하였도다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2285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백성 빛을 발하여라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영광 나타나셨다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377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72</Words>
  <Application>Microsoft Office PowerPoint</Application>
  <PresentationFormat>화면 슬라이드 쇼(4:3)</PresentationFormat>
  <Paragraphs>19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일어나 빛을 발하라   호산나 찬양대</vt:lpstr>
      <vt:lpstr>다 일어나 네 빛을 발하라 주 영광 임하였도다</vt:lpstr>
      <vt:lpstr>주 백성 빛을 발하여라 주 영광 임하였도다</vt:lpstr>
      <vt:lpstr>다 일어나 주 영광 위하여 빛을 발하여라</vt:lpstr>
      <vt:lpstr>이 땅에 임한 주의 영광이 온 세상 가득하도다</vt:lpstr>
      <vt:lpstr>만백성들 어둠에서 구원하시리</vt:lpstr>
      <vt:lpstr>흑암에서 살던 이들에게 새 날이 오리라</vt:lpstr>
      <vt:lpstr>다 일어나 네 빛을 발하라 주 영광 임하였도다</vt:lpstr>
      <vt:lpstr>주 백성 빛을 발하여라 주 영광 나타나셨다</vt:lpstr>
      <vt:lpstr>세상의 빛이신 주 만민의 삶에 소망 주신다</vt:lpstr>
      <vt:lpstr>살아계신 왕께 찬양하여라 참 구원의 주께</vt:lpstr>
      <vt:lpstr>다 일어나 네 빛을 발하라 주 영광 임하였도다</vt:lpstr>
      <vt:lpstr>다 일어나 주 영광 위하여 빛을 발하여라</vt:lpstr>
      <vt:lpstr>저 천사 전한 소식 듣고 성도 함께 부른다</vt:lpstr>
      <vt:lpstr>저 천사 전한 소식 듣고 성도 함께 부른다</vt:lpstr>
      <vt:lpstr>기쁨의 찬송 부른다 왕되신 구주 나셨다</vt:lpstr>
      <vt:lpstr>어둠은 물러가고 주의 영광 임하였도다</vt:lpstr>
      <vt:lpstr>어둠은 물러가고 주의 영광 임하였도다</vt:lpstr>
      <vt:lpstr>영광을 높으신 주님께 영원히 찬양해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9</cp:revision>
  <dcterms:created xsi:type="dcterms:W3CDTF">2023-07-07T10:02:34Z</dcterms:created>
  <dcterms:modified xsi:type="dcterms:W3CDTF">2023-12-08T06:49:33Z</dcterms:modified>
</cp:coreProperties>
</file>