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7" y="-3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54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주님은 아십니다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작은 발걸음 조차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주님이 나와 함께 하시고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665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작은 호흡마저도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주님이 하십니다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8510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사랑의 주님 함께 하소서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오직 주님만 따라갑니다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45154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능력의 손으로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이끌어 주소서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8249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주여 내 영혼 안아주소서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오직 주님께 나아갑니다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9270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크신 은혜로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인도하소서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2092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주님만 바라봅니다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85774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것 되신 주님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984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연약함을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주님은 아십니다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4568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크신 능력으로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연약함을 덮으십니다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3052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부족함을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주님은 아십니다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8801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한없는 은혜로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부족함을 채우십니다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3767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주여 나의 손 잡아주소서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오직 주님만 따라갑니다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9668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능력의 손으로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이끌어 주소서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12852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주여 내 영혼 안아주소서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오직 주님께 나아갑니다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7099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크신 은혜로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인도하소서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9891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52</Words>
  <Application>Microsoft Office PowerPoint</Application>
  <PresentationFormat>화면 슬라이드 쇼(4:3)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주님은 아십니다   호산나 찬양대</vt:lpstr>
      <vt:lpstr>나의 연약함을 주님은 아십니다</vt:lpstr>
      <vt:lpstr>주님의 크신 능력으로 연약함을 덮으십니다</vt:lpstr>
      <vt:lpstr>나의 부족함을 주님은 아십니다</vt:lpstr>
      <vt:lpstr>주님의 한없는 은혜로 부족함을 채우십니다</vt:lpstr>
      <vt:lpstr>주여 나의 손 잡아주소서 오직 주님만 따라갑니다</vt:lpstr>
      <vt:lpstr>주님의 능력의 손으로 나를 이끌어 주소서</vt:lpstr>
      <vt:lpstr>주여 내 영혼 안아주소서 오직 주님께 나아갑니다</vt:lpstr>
      <vt:lpstr>주님의 크신 은혜로 나를 인도하소서</vt:lpstr>
      <vt:lpstr>작은 발걸음 조차 주님이 나와 함께 하시고</vt:lpstr>
      <vt:lpstr>나의 작은 호흡마저도 주님이 하십니다</vt:lpstr>
      <vt:lpstr>사랑의 주님 함께 하소서 오직 주님만 따라갑니다</vt:lpstr>
      <vt:lpstr>주님의 능력의 손으로 나를 이끌어 주소서</vt:lpstr>
      <vt:lpstr>주여 내 영혼 안아주소서 오직 주님께 나아갑니다</vt:lpstr>
      <vt:lpstr>주님의 크신 은혜로 나를 인도하소서</vt:lpstr>
      <vt:lpstr>주님만 바라봅니다</vt:lpstr>
      <vt:lpstr>모든 것 되신 주님 아멘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7</cp:revision>
  <dcterms:created xsi:type="dcterms:W3CDTF">2023-07-07T10:02:34Z</dcterms:created>
  <dcterms:modified xsi:type="dcterms:W3CDTF">2024-01-13T05:22:50Z</dcterms:modified>
</cp:coreProperties>
</file>