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간절한 소원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오늘을 사는 내 모습이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공로임을 잊지 않기를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31366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늘 지켜주시고 늘 보호하시는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주께 감사하기를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4560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환란과 시험이 다가올지라도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십자가 능력으로 이겨내기를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3589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신실한 주님을 믿고 따르며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기도의 능력으로 승리하기를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5272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주여 간절한 마음으로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주께 기도하오니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304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험한 세상에 주의 십자가가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중심이 되어주소서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55377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주여 간절한 마음으로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주께 기도하오니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4120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험한 세상에 주의 십자가가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중심이 되어주소서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9958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험한 세상에 주의 십자가가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중심이 되어주소서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4088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주여 지켜주소서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3051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세상을 향하는 발걸음이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발자취를 따라가기를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826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환한 빛으로 우릴 비추시는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주를 따라가기를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268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힘들고 지치고 어려울 때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주님께 두 손 모아 기도하기를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212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형편 아시고 손잡아주시는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주께 의지하기를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5348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폭풍과 위험이 다가올지라도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십자가 능력으로 이겨내기를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624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자녀로 복음 전하며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세상의 빛과 소금이 되기를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4314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주여 간절한 마음으로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주께 기도하오니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5584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험한 세상에 주의 십자가가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중심이 되어주소서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9323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71</Words>
  <Application>Microsoft Office PowerPoint</Application>
  <PresentationFormat>화면 슬라이드 쇼(4:3)</PresentationFormat>
  <Paragraphs>19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내 간절한 소원    호산나 찬양대</vt:lpstr>
      <vt:lpstr>세상을 향하는 발걸음이 주님의 발자취를 따라가기를</vt:lpstr>
      <vt:lpstr>환한 빛으로 우릴 비추시는  주를 따라가기를</vt:lpstr>
      <vt:lpstr>힘들고 지치고 어려울 때 주님께 두 손 모아 기도하기를</vt:lpstr>
      <vt:lpstr>내 형편 아시고 손잡아주시는  주께 의지하기를</vt:lpstr>
      <vt:lpstr>폭풍과 위험이 다가올지라도 십자가 능력으로 이겨내기를</vt:lpstr>
      <vt:lpstr>주님의 자녀로 복음 전하며 세상의 빛과 소금이 되기를</vt:lpstr>
      <vt:lpstr>주여 간절한 마음으로 주께 기도하오니</vt:lpstr>
      <vt:lpstr>이 험한 세상에 주의 십자가가 중심이 되어주소서</vt:lpstr>
      <vt:lpstr>오늘을 사는 내 모습이 주님의 공로임을 잊지 않기를</vt:lpstr>
      <vt:lpstr>늘 지켜주시고 늘 보호하시는  주께 감사하기를</vt:lpstr>
      <vt:lpstr>환란과 시험이 다가올지라도 십자가 능력으로 이겨내기를</vt:lpstr>
      <vt:lpstr>신실한 주님을 믿고 따르며 기도의 능력으로 승리하기를</vt:lpstr>
      <vt:lpstr>주여 간절한 마음으로 주께 기도하오니</vt:lpstr>
      <vt:lpstr>이 험한 세상에 주의 십자가가 중심이 되어주소서</vt:lpstr>
      <vt:lpstr>주여 간절한 마음으로 주께 기도하오니</vt:lpstr>
      <vt:lpstr>이 험한 세상에 주의 십자가가 중심이 되어주소서</vt:lpstr>
      <vt:lpstr>이 험한 세상에 주의 십자가가 중심이 되어주소서</vt:lpstr>
      <vt:lpstr>주여 지켜주소서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2023-08-21T11:37:32Z</dcterms:modified>
</cp:coreProperties>
</file>