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474" y="-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2023-08-21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60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간절한 소원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오늘을 사는 내 모습이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공로임을 잊지 않기를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03136674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늘 지켜주시고 늘 보호하시는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감사하기를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5245603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환란과 시험이 다가올지라도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능력으로 이겨내기를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6358999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신실한 주님을 믿고 따르며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기도의 능력으로 승리하기를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0527257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간절한 마음으로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기도하오니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430495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험한 세상에 주의 십자가가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중심이 되어주소서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65537728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간절한 마음으로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기도하오니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61412022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험한 세상에 주의 십자가가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중심이 되어주소서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99581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험한 세상에 주의 십자가가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중심이 되어주소서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9408862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지켜주소서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30519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세상을 향하는 발걸음이</a:t>
            </a:r>
            <a:b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발자취를 따라가기를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48269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환한 빛으로 우릴 비추시는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주를 따라가기를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12681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힘들고 지치고 어려울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주님께 두 손 모아 기도하기를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1210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형편 아시고 손잡아주시는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의지하기를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53481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폭풍과 위험이 다가올지라도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십자가 능력으로 이겨내기를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26246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자녀로 복음 전하며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세상의 빛과 소금이 되기를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943141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주여 간절한 마음으로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주께 기도하오니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79558458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이 험한 세상에 주의 십자가가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중심이 되어주소서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7193237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71</Words>
  <Application>Microsoft Office PowerPoint</Application>
  <PresentationFormat>화면 슬라이드 쇼(4:3)</PresentationFormat>
  <Paragraphs>19</Paragraphs>
  <Slides>19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19</vt:i4>
      </vt:variant>
    </vt:vector>
  </HeadingPairs>
  <TitlesOfParts>
    <vt:vector size="20" baseType="lpstr">
      <vt:lpstr>Office 테마</vt:lpstr>
      <vt:lpstr>내 간절한 소원    호산나 찬양대</vt:lpstr>
      <vt:lpstr>세상을 향하는 발걸음이 주님의 발자취를 따라가기를</vt:lpstr>
      <vt:lpstr>환한 빛으로 우릴 비추시는  주를 따라가기를</vt:lpstr>
      <vt:lpstr>힘들고 지치고 어려울 때 주님께 두 손 모아 기도하기를</vt:lpstr>
      <vt:lpstr>내 형편 아시고 손잡아주시는  주께 의지하기를</vt:lpstr>
      <vt:lpstr>폭풍과 위험이 다가올지라도 십자가 능력으로 이겨내기를</vt:lpstr>
      <vt:lpstr>주님의 자녀로 복음 전하며 세상의 빛과 소금이 되기를</vt:lpstr>
      <vt:lpstr>주여 간절한 마음으로 주께 기도하오니</vt:lpstr>
      <vt:lpstr>이 험한 세상에 주의 십자가가 중심이 되어주소서</vt:lpstr>
      <vt:lpstr>오늘을 사는 내 모습이 주님의 공로임을 잊지 않기를</vt:lpstr>
      <vt:lpstr>늘 지켜주시고 늘 보호하시는  주께 감사하기를</vt:lpstr>
      <vt:lpstr>환란과 시험이 다가올지라도 십자가 능력으로 이겨내기를</vt:lpstr>
      <vt:lpstr>신실한 주님을 믿고 따르며 기도의 능력으로 승리하기를</vt:lpstr>
      <vt:lpstr>주여 간절한 마음으로 주께 기도하오니</vt:lpstr>
      <vt:lpstr>이 험한 세상에 주의 십자가가 중심이 되어주소서</vt:lpstr>
      <vt:lpstr>주여 간절한 마음으로 주께 기도하오니</vt:lpstr>
      <vt:lpstr>이 험한 세상에 주의 십자가가 중심이 되어주소서</vt:lpstr>
      <vt:lpstr>이 험한 세상에 주의 십자가가 중심이 되어주소서</vt:lpstr>
      <vt:lpstr>주여 지켜주소서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7</cp:revision>
  <dcterms:created xsi:type="dcterms:W3CDTF">2023-07-07T10:02:34Z</dcterms:created>
  <dcterms:modified xsi:type="dcterms:W3CDTF">2023-08-21T11:37:32Z</dcterms:modified>
</cp:coreProperties>
</file>