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지금은 </a:t>
            </a:r>
            <a:r>
              <a:rPr lang="ko-KR" altLang="en-US" sz="60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엘리야</a:t>
            </a: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때처럼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추수할 때가 이르러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들판은 희어졌네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430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우리는 추수할 일꾼되어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주말씀을 선포하리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408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보라 주님 구름 타시고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 불 때에 다시 오시네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766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4559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같은 분은 없네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같은 분은 없네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(X4)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268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보라 주님 구름 타시고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 불 때에 다시 오시네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7122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2875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보라 주님 구름 타시고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 불 때에 다시 오시네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765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3123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보라 주님 구름 타시고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 불 때에 다시 오시네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84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지금은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엘리야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때처럼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말씀이 선포되고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89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518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보라 주님 구름 타시고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 불 때에 다시 오시네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442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4853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86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주의 종 모세의 때와 같이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언약이 성취되네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44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비록 전쟁과 기근과 핍박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환난 날이 다가와도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357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우리는 광야의 외치는 소리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길을 예비하라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331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보라 주님 구름 타시고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 불 때에 다시 오시네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189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외치세 이는 은혜의 해니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시온에서 구원이 임하네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5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에스겔의 환상처럼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마른 뼈가 살아나며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345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주의 종 다윗의 때와 같이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예배가 회복되네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542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94</Words>
  <Application>Microsoft Office PowerPoint</Application>
  <PresentationFormat>화면 슬라이드 쇼(4:3)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지금은 엘리야 때처럼   호산나 찬양대</vt:lpstr>
      <vt:lpstr>지금은 엘리야 때처럼 주 말씀이 선포되고</vt:lpstr>
      <vt:lpstr>또 주의 종 모세의 때와 같이 언약이 성취되네</vt:lpstr>
      <vt:lpstr>비록 전쟁과 기근과 핍박 환난 날이 다가와도</vt:lpstr>
      <vt:lpstr>우리는 광야의 외치는 소리 주의 길을 예비하라</vt:lpstr>
      <vt:lpstr>보라 주님 구름 타시고 나팔 불 때에 다시 오시네</vt:lpstr>
      <vt:lpstr>모두 외치세 이는 은혜의 해니 시온에서 구원이 임하네</vt:lpstr>
      <vt:lpstr>에스겔의 환상처럼 마른 뼈가 살아나며</vt:lpstr>
      <vt:lpstr>또 주의 종 다윗의 때와 같이 예배가 회복되네</vt:lpstr>
      <vt:lpstr>추수할 때가 이르러 들판은 희어졌네</vt:lpstr>
      <vt:lpstr>우리는 추수할 일꾼되어 주말씀을 선포하리</vt:lpstr>
      <vt:lpstr>보라 주님 구름 타시고 나팔 불 때에 다시 오시네</vt:lpstr>
      <vt:lpstr>모두 외치세 이는 은혜의 해니 시온에서 구원이 임하네</vt:lpstr>
      <vt:lpstr>주님 같은 분은 없네 주님 같은 분은 없네 (X4)</vt:lpstr>
      <vt:lpstr>보라 주님 구름 타시고 나팔 불 때에 다시 오시네</vt:lpstr>
      <vt:lpstr>모두 외치세 이는 은혜의 해니 시온에서 구원이 임하네</vt:lpstr>
      <vt:lpstr>보라 주님 구름 타시고 나팔 불 때에 다시 오시네</vt:lpstr>
      <vt:lpstr>모두 외치세 이는 은혜의 해니 시온에서 구원이 임하네</vt:lpstr>
      <vt:lpstr>보라 주님 구름 타시고 나팔 불 때에 다시 오시네</vt:lpstr>
      <vt:lpstr>외치세 이는 은혜의 해니 시온에서 구원이 임하네</vt:lpstr>
      <vt:lpstr>보라 주님 구름 타시고 나팔 불 때에 다시 오시네</vt:lpstr>
      <vt:lpstr>외치세 이는 은혜의 해니 시온에서 구원이 임하네</vt:lpstr>
      <vt:lpstr>외치세 이는 은혜의 해니 시온에서 구원이 임하네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2024-12-19T11:45:40Z</dcterms:modified>
</cp:coreProperties>
</file>