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2024-12-19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18638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2024-12-19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7490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2024-12-19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0745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2024-12-19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11802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2024-12-19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6193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2024-12-19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51257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2024-12-19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0566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2024-12-19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7619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2024-12-19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009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2024-12-19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0259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2024-12-19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58082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5676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60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지금은 </a:t>
            </a:r>
            <a:r>
              <a:rPr lang="ko-KR" altLang="en-US" sz="6000" dirty="0" err="1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엘리야</a:t>
            </a:r>
            <a:r>
              <a:rPr lang="ko-KR" altLang="en-US" sz="60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때처럼</a:t>
            </a:r>
            <a:r>
              <a:rPr lang="en-US" altLang="ko-KR" sz="4200" dirty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en-US" altLang="ko-KR" sz="4200" dirty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ko-KR" altLang="en-US" sz="4200" dirty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호산나 </a:t>
            </a: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찬양대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09807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추수할 때가 이르러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들판은 희어졌네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243074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우리는 추수할 일꾼되어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주말씀을 선포하리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040819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보라 주님 구름 타시고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나팔 불 때에 다시 오시네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376657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모두 외치세 이는 은혜의 해니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시온에서 구원이 임하네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645592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주님 같은 분은 없네</a:t>
            </a:r>
            <a:b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주님 같은 분은 없네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(X4)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182683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보라 주님 구름 타시고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나팔 불 때에 다시 오시네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571224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모두 외치세 이는 은혜의 해니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시온에서 구원이 임하네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428750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보라 주님 구름 타시고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나팔 불 때에 다시 오시네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576546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모두 외치세 이는 은혜의 해니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시온에서 구원이 임하네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731233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보라 주님 구름 타시고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나팔 불 때에 다시 오시네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18497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지금은 </a:t>
            </a:r>
            <a:r>
              <a:rPr lang="ko-KR" altLang="en-US" sz="4200" dirty="0" err="1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엘리야</a:t>
            </a: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때처럼</a:t>
            </a:r>
            <a:b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 말씀이 선포되고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68966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외치세 이는 은혜의 해니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시온에서 구원이 임하네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151877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보라 주님 구름 타시고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나팔 불 때에 다시 오시네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544245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외치세 이는 은혜의 해니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시온에서 구원이 임하네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748539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외치세 이는 은혜의 해니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시온에서 구원이 임하네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438620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또 주의 종 모세의 때와 같이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언약이 성취되네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94478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비록 전쟁과 기근과 핍박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환난 날이 다가와도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235729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우리는 광야의 외치는 소리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주의 길을 예비하라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133166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보라 주님 구름 타시고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나팔 불 때에 다시 오시네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018938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모두 외치세 이는 은혜의 해니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시온에서 구원이 임하네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585238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에스겔의 환상처럼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마른 뼈가 살아나며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734541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또 주의 종 다윗의 때와 같이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예배가 회복되네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954236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94</Words>
  <Application>Microsoft Office PowerPoint</Application>
  <PresentationFormat>화면 슬라이드 쇼(4:3)</PresentationFormat>
  <Paragraphs>23</Paragraphs>
  <Slides>23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23</vt:i4>
      </vt:variant>
    </vt:vector>
  </HeadingPairs>
  <TitlesOfParts>
    <vt:vector size="24" baseType="lpstr">
      <vt:lpstr>Office 테마</vt:lpstr>
      <vt:lpstr>지금은 엘리야 때처럼   호산나 찬양대</vt:lpstr>
      <vt:lpstr>지금은 엘리야 때처럼 주 말씀이 선포되고</vt:lpstr>
      <vt:lpstr>또 주의 종 모세의 때와 같이 언약이 성취되네</vt:lpstr>
      <vt:lpstr>비록 전쟁과 기근과 핍박 환난 날이 다가와도</vt:lpstr>
      <vt:lpstr>우리는 광야의 외치는 소리 주의 길을 예비하라</vt:lpstr>
      <vt:lpstr>보라 주님 구름 타시고 나팔 불 때에 다시 오시네</vt:lpstr>
      <vt:lpstr>모두 외치세 이는 은혜의 해니 시온에서 구원이 임하네</vt:lpstr>
      <vt:lpstr>에스겔의 환상처럼 마른 뼈가 살아나며</vt:lpstr>
      <vt:lpstr>또 주의 종 다윗의 때와 같이 예배가 회복되네</vt:lpstr>
      <vt:lpstr>추수할 때가 이르러 들판은 희어졌네</vt:lpstr>
      <vt:lpstr>우리는 추수할 일꾼되어 주말씀을 선포하리</vt:lpstr>
      <vt:lpstr>보라 주님 구름 타시고 나팔 불 때에 다시 오시네</vt:lpstr>
      <vt:lpstr>모두 외치세 이는 은혜의 해니 시온에서 구원이 임하네</vt:lpstr>
      <vt:lpstr>주님 같은 분은 없네 주님 같은 분은 없네 (X4)</vt:lpstr>
      <vt:lpstr>보라 주님 구름 타시고 나팔 불 때에 다시 오시네</vt:lpstr>
      <vt:lpstr>모두 외치세 이는 은혜의 해니 시온에서 구원이 임하네</vt:lpstr>
      <vt:lpstr>보라 주님 구름 타시고 나팔 불 때에 다시 오시네</vt:lpstr>
      <vt:lpstr>모두 외치세 이는 은혜의 해니 시온에서 구원이 임하네</vt:lpstr>
      <vt:lpstr>보라 주님 구름 타시고 나팔 불 때에 다시 오시네</vt:lpstr>
      <vt:lpstr>외치세 이는 은혜의 해니 시온에서 구원이 임하네</vt:lpstr>
      <vt:lpstr>보라 주님 구름 타시고 나팔 불 때에 다시 오시네</vt:lpstr>
      <vt:lpstr>외치세 이는 은혜의 해니 시온에서 구원이 임하네</vt:lpstr>
      <vt:lpstr>외치세 이는 은혜의 해니 시온에서 구원이 임하네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하나님 어린양 독생자 예수 날 위해 죽으신 주님</dc:title>
  <dc:creator>은비은서네</dc:creator>
  <cp:lastModifiedBy>은비은서네</cp:lastModifiedBy>
  <cp:revision>8</cp:revision>
  <dcterms:created xsi:type="dcterms:W3CDTF">2023-07-07T10:02:34Z</dcterms:created>
  <dcterms:modified xsi:type="dcterms:W3CDTF">2024-12-19T11:45:40Z</dcterms:modified>
</cp:coreProperties>
</file>