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맘의 주여 소망되소서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영원한 주님 승리의 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하늘의 기쁨을 주옵소서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4549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어떠한 고난이 닥쳐와도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 소망되소서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628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맘의 주여 소망되소서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없이 모든 일 헛되어라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892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밤이나 낮이나 주님 생각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잘 때나 깰 때나 함께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886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지혜의 주님 말씀으로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언제나 내 안에 계시옵소서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638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하나님은 나의 아버지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안에서 늘 살고 지고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157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지혜의 주님 말씀으로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언제나 내 안에 계시옵소서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290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존귀한 주의 자녀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안에서 늘 살고 지고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3538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세상의 영광 간 곳 없네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언제나 주님은 나의 기업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61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내 맘에 계시오니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귀하신 생명의 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8629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Office PowerPoint</Application>
  <PresentationFormat>화면 슬라이드 쇼(4:3)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내 맘의 주여 소망되소서   호산나 찬양대</vt:lpstr>
      <vt:lpstr>내 맘의 주여 소망되소서 주 없이 모든 일 헛되어라</vt:lpstr>
      <vt:lpstr>밤이나 낮이나 주님 생각 잘 때나 깰 때나 함께 하소서</vt:lpstr>
      <vt:lpstr>지혜의 주님 말씀으로 언제나 내 안에 계시옵소서</vt:lpstr>
      <vt:lpstr>주 하나님은 나의 아버지 주 안에서 늘 살고 지고</vt:lpstr>
      <vt:lpstr>지혜의 주님 말씀으로 언제나 내 안에 계시옵소서</vt:lpstr>
      <vt:lpstr>나는 존귀한 주의 자녀 주 안에서 늘 살고 지고</vt:lpstr>
      <vt:lpstr>세상의 영광 간 곳 없네 언제나 주님은 나의 기업</vt:lpstr>
      <vt:lpstr>주님만 내 맘에 계시오니 참 귀하신 생명의 주라</vt:lpstr>
      <vt:lpstr>영원한 주님 승리의 주 하늘의 기쁨을 주옵소서</vt:lpstr>
      <vt:lpstr>어떠한 고난이 닥쳐와도 만유의 주 소망되소서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6</cp:revision>
  <dcterms:created xsi:type="dcterms:W3CDTF">2023-07-07T10:02:34Z</dcterms:created>
  <dcterms:modified xsi:type="dcterms:W3CDTF">2024-12-20T09:46:12Z</dcterms:modified>
</cp:coreProperties>
</file>