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곁에 서리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주께 왔으니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복 주옵소서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733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함께 계시면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시험 이기네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0162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기쁘고 기쁘도다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기쁘도다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5650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주께 왔사오니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복 주옵소서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78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예수 그를 믿는 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지켜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5335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영광 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참여하리라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056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예수 나의 삶에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항상 섬기리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0506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은혜 베푸소서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친구 되신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142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예수 나의 삶 속에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섬기리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703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영원토록 내 곁에 계신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창조주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610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크신 능력 의지해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시험 이기리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956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내 길 인도하시니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두려움 없네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845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주와 동행하리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세상 살 동안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83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일을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보고 듣겠네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154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원수 비록 많고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에워쌀 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849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난 예수 곁에 서리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보호하소서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248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</Words>
  <Application>Microsoft Office PowerPoint</Application>
  <PresentationFormat>화면 슬라이드 쇼(4:3)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예수 곁에 서리   호산나 찬양대</vt:lpstr>
      <vt:lpstr>오 예수 나의 삶 속에 항상 섬기리</vt:lpstr>
      <vt:lpstr>영원토록 내 곁에 계신 창조주</vt:lpstr>
      <vt:lpstr>그 크신 능력 의지해 시험 이기리</vt:lpstr>
      <vt:lpstr>주 내 길 인도하시니 두려움 없네</vt:lpstr>
      <vt:lpstr>오 주와 동행하리 이 세상 살 동안</vt:lpstr>
      <vt:lpstr>놀라운 주의 일을 늘 보고 듣겠네</vt:lpstr>
      <vt:lpstr>내 원수 비록 많고 날 에워쌀 때도</vt:lpstr>
      <vt:lpstr>난 예수 곁에 서리 늘 보호하소서</vt:lpstr>
      <vt:lpstr>나 주께 왔으니 복 주옵소서</vt:lpstr>
      <vt:lpstr>주 함께 계시면 큰 시험 이기네</vt:lpstr>
      <vt:lpstr>기쁘고 기쁘도다 항상 기쁘도다</vt:lpstr>
      <vt:lpstr>나 주께 왔사오니 복 주옵소서</vt:lpstr>
      <vt:lpstr>오 예수 그를 믿는 자 지켜 주시네</vt:lpstr>
      <vt:lpstr>주 예수 영광 안에 다 참여하리라</vt:lpstr>
      <vt:lpstr>오 예수 나의 삶에 늘 항상 섬기리</vt:lpstr>
      <vt:lpstr>오 은혜 베푸소서 내 친구 되신 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2024-12-23T09:57:26Z</dcterms:modified>
</cp:coreProperties>
</file>