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2024-12-23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2024-12-23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2024-12-23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6000" dirty="0" smtClean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 곁에 서리</a:t>
            </a: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 주께 왔으니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복 주옵소서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57336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함께 계시면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큰 시험 이기네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30162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기쁘고 기쁘도다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항상 기쁘도다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35650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 주께 왔사오니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복 주옵소서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2578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오 예수 그를 믿는 자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지켜 주시네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65335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예수 영광 안에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다 참여하리라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94056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오 예수 나의 삶에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늘 항상 섬기리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505065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오 은혜 베푸소서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친구 되신 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01420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오 예수 나의 삶 속에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항상 섬기리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47031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영원토록 내 곁에 계신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창조주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76104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 크신 능력 의지해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시험 이기리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49565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내 길 인도하시니</a:t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두려움 없네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18454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오 주와 동행하리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 세상 살 동안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0837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놀라운 주의 일을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늘 보고 듣겠네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91541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원수 비록 많고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날 에워쌀 때도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8498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난 예수 곁에 서리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늘 보호하소서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12481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61</Words>
  <Application>Microsoft Office PowerPoint</Application>
  <PresentationFormat>화면 슬라이드 쇼(4:3)</PresentationFormat>
  <Paragraphs>17</Paragraphs>
  <Slides>17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18" baseType="lpstr">
      <vt:lpstr>Office 테마</vt:lpstr>
      <vt:lpstr>예수 곁에 서리   호산나 찬양대</vt:lpstr>
      <vt:lpstr>오 예수 나의 삶 속에 항상 섬기리</vt:lpstr>
      <vt:lpstr>영원토록 내 곁에 계신 창조주</vt:lpstr>
      <vt:lpstr>그 크신 능력 의지해 시험 이기리</vt:lpstr>
      <vt:lpstr>주 내 길 인도하시니 두려움 없네</vt:lpstr>
      <vt:lpstr>오 주와 동행하리 이 세상 살 동안</vt:lpstr>
      <vt:lpstr>놀라운 주의 일을 늘 보고 듣겠네</vt:lpstr>
      <vt:lpstr>내 원수 비록 많고 날 에워쌀 때도</vt:lpstr>
      <vt:lpstr>난 예수 곁에 서리 늘 보호하소서</vt:lpstr>
      <vt:lpstr>나 주께 왔으니 복 주옵소서</vt:lpstr>
      <vt:lpstr>주 함께 계시면 큰 시험 이기네</vt:lpstr>
      <vt:lpstr>기쁘고 기쁘도다 항상 기쁘도다</vt:lpstr>
      <vt:lpstr>나 주께 왔사오니 복 주옵소서</vt:lpstr>
      <vt:lpstr>오 예수 그를 믿는 자 지켜 주시네</vt:lpstr>
      <vt:lpstr>주 예수 영광 안에 다 참여하리라</vt:lpstr>
      <vt:lpstr>오 예수 나의 삶에 늘 항상 섬기리</vt:lpstr>
      <vt:lpstr>오 은혜 베푸소서 내 친구 되신 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7</cp:revision>
  <dcterms:created xsi:type="dcterms:W3CDTF">2023-07-07T10:02:34Z</dcterms:created>
  <dcterms:modified xsi:type="dcterms:W3CDTF">2024-12-23T09:57:26Z</dcterms:modified>
</cp:coreProperties>
</file>