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7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474" y="-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2024-12-23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186383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2024-12-23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674904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2024-12-23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607451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2024-12-23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118024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2024-12-23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461930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2024-12-23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512574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2024-12-23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805663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2024-12-23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76194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2024-12-23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80090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2024-12-23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402599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2024-12-23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580821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556760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6000" dirty="0" smtClean="0">
                <a:solidFill>
                  <a:prstClr val="white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햇빛을 받는 곳마다</a:t>
            </a:r>
            <a:r>
              <a:rPr lang="en-US" altLang="ko-KR" sz="4200" dirty="0">
                <a:solidFill>
                  <a:prstClr val="white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/>
            </a:r>
            <a:br>
              <a:rPr lang="en-US" altLang="ko-KR" sz="4200" dirty="0">
                <a:solidFill>
                  <a:prstClr val="white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en-US" altLang="ko-KR" sz="4200" dirty="0">
                <a:solidFill>
                  <a:prstClr val="white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/>
            </a:r>
            <a:br>
              <a:rPr lang="en-US" altLang="ko-KR" sz="4200" dirty="0">
                <a:solidFill>
                  <a:prstClr val="white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dirty="0">
                <a:solidFill>
                  <a:prstClr val="white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/>
            </a:r>
            <a:br>
              <a:rPr lang="ko-KR" altLang="en-US" sz="4200" dirty="0">
                <a:solidFill>
                  <a:prstClr val="white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dirty="0">
                <a:solidFill>
                  <a:prstClr val="white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호산나 찬양대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7098079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이 세상 모든 만물아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주 앞에 경배하여라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7683731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저 천군 천사 다 함께</a:t>
            </a:r>
            <a:br>
              <a:rPr lang="ko-KR" altLang="en-US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주님을 찬송하여라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7662227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주 찬송하여라 </a:t>
            </a:r>
            <a:r>
              <a:rPr lang="en-US" altLang="ko-KR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/>
            </a:r>
            <a:br>
              <a:rPr lang="en-US" altLang="ko-KR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아멘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364922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햇빛을 받는 곳마다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주 예수 다스리시고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1705617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이 세상 끝날 때까지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그 나라 왕성하도다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1382213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주님을 찬양하면서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간절히 기도 드리니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8132850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그 기도 향기 되어서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주 앞에 상달하도다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9202063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온 세상 모든 사람들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그 사랑 찬송하도다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7049714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어린이들도 기뻐서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구주를 찬송하도다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5506225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주 예수 계신 곳마다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그 은혜 충만하도다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5663366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곤하고 지친 사람들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주님의 사랑 받도다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9694298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40</Words>
  <Application>Microsoft Office PowerPoint</Application>
  <PresentationFormat>화면 슬라이드 쇼(4:3)</PresentationFormat>
  <Paragraphs>12</Paragraphs>
  <Slides>12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12</vt:i4>
      </vt:variant>
    </vt:vector>
  </HeadingPairs>
  <TitlesOfParts>
    <vt:vector size="13" baseType="lpstr">
      <vt:lpstr>Office 테마</vt:lpstr>
      <vt:lpstr>햇빛을 받는 곳마다   호산나 찬양대</vt:lpstr>
      <vt:lpstr>햇빛을 받는 곳마다 주 예수 다스리시고</vt:lpstr>
      <vt:lpstr>이 세상 끝날 때까지 그 나라 왕성하도다</vt:lpstr>
      <vt:lpstr>주님을 찬양하면서 간절히 기도 드리니</vt:lpstr>
      <vt:lpstr>그 기도 향기 되어서 주 앞에 상달하도다</vt:lpstr>
      <vt:lpstr>온 세상 모든 사람들 그 사랑 찬송하도다</vt:lpstr>
      <vt:lpstr>어린이들도 기뻐서 구주를 찬송하도다</vt:lpstr>
      <vt:lpstr>주 예수 계신 곳마다 그 은혜 충만하도다</vt:lpstr>
      <vt:lpstr>곤하고 지친 사람들 주님의 사랑 받도다</vt:lpstr>
      <vt:lpstr>이 세상 모든 만물아 주 앞에 경배하여라</vt:lpstr>
      <vt:lpstr>저 천군 천사 다 함께 주님을 찬송하여라</vt:lpstr>
      <vt:lpstr>주 찬송하여라  아멘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하나님 어린양 독생자 예수 날 위해 죽으신 주님</dc:title>
  <dc:creator>은비은서네</dc:creator>
  <cp:lastModifiedBy>은비은서네</cp:lastModifiedBy>
  <cp:revision>7</cp:revision>
  <dcterms:created xsi:type="dcterms:W3CDTF">2023-07-07T10:02:34Z</dcterms:created>
  <dcterms:modified xsi:type="dcterms:W3CDTF">2024-12-23T10:07:08Z</dcterms:modified>
</cp:coreProperties>
</file>