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" y="-23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1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감사의 기쁨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 감사 드리세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기뻐하라 주 말씀하셨다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4044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 맘을 주께 바쳐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기뻐 감사의 노래 부르자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92828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섭리 놀라워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기뻐하라 주 말씀하셨다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839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 세상 기뻐하네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기뻐 온맘 다해 주 찬양해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67624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모두 주를 찬양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모두 주를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7568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영원히 주님을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36595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기뻐하라 주 말씀하셨다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기뻐 감사의 노래 부르자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5328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 마음 다해 주 찬양해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모두 기쁘게 기쁘게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57220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기쁘게 기쁘게 찬양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기뻐 감사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309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기뻐 감사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66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기뻐하라 주 말씀하셨다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기뻐 감사의 노래 부르자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7155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 마음 다해 주 찬양해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모두 기쁘게 기쁘게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43150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기쁘게 기쁘게 찬양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기뻐 감사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63795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신실하심 한결 같고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말씀 영원해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73647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늘 기쁜 마음 주께 드려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 정성 다해 주를 높이세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05422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기뻐하라 주 말씀하셨다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기뻐 감사의 노래 부르자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65347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 마음 다해 주 찬양해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모두 기쁘게 기쁘게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7096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기쁘게 기쁘게 찬양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기뻐 감사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2011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66</Words>
  <Application>Microsoft Office PowerPoint</Application>
  <PresentationFormat>화면 슬라이드 쇼(4:3)</PresentationFormat>
  <Paragraphs>19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Office 테마</vt:lpstr>
      <vt:lpstr>감사의 기쁨   호산나 찬양대</vt:lpstr>
      <vt:lpstr>기뻐하라 주 말씀하셨다 기뻐 감사의 노래 부르자</vt:lpstr>
      <vt:lpstr>온 마음 다해 주 찬양해 모두 기쁘게 기쁘게 찬양</vt:lpstr>
      <vt:lpstr>기쁘게 기쁘게 찬양 기뻐 감사 찬양</vt:lpstr>
      <vt:lpstr>주 신실하심 한결 같고 주 말씀 영원해</vt:lpstr>
      <vt:lpstr>늘 기쁜 마음 주께 드려 온 정성 다해 주를 높이세</vt:lpstr>
      <vt:lpstr>기뻐하라 주 말씀하셨다 기뻐 감사의 노래 부르자</vt:lpstr>
      <vt:lpstr>온 마음 다해 주 찬양해 모두 기쁘게 기쁘게 찬양</vt:lpstr>
      <vt:lpstr>기쁘게 기쁘게 찬양 기뻐 감사 찬양</vt:lpstr>
      <vt:lpstr>다 감사 드리세 기뻐하라 주 말씀하셨다</vt:lpstr>
      <vt:lpstr>온 맘을 주께 바쳐 기뻐 감사의 노래 부르자</vt:lpstr>
      <vt:lpstr>그 섭리 놀라워 기뻐하라 주 말씀하셨다</vt:lpstr>
      <vt:lpstr>온 세상 기뻐하네 기뻐 온맘 다해 주 찬양해</vt:lpstr>
      <vt:lpstr>모두 주를 찬양 모두 주를 찬양</vt:lpstr>
      <vt:lpstr>영원히 주님을 찬양</vt:lpstr>
      <vt:lpstr>기뻐하라 주 말씀하셨다 기뻐 감사의 노래 부르자</vt:lpstr>
      <vt:lpstr>온 마음 다해 주 찬양해 모두 기쁘게 기쁘게 찬양</vt:lpstr>
      <vt:lpstr>기쁘게 기쁘게 찬양 기뻐 감사 찬양</vt:lpstr>
      <vt:lpstr>기뻐 감사 찬양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2025-01-31T06:16:17Z</dcterms:modified>
</cp:coreProperties>
</file>