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2025-02-04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사랑하면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나로 인해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너 살리라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3945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세상이 줄 수 없는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평화 주리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54099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평화 주리라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평화 주리라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2569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널 위로하리라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시련이 올 때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975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사랑하면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사랑하면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7304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계명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지키어라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6655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사랑하라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71030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평화 주노라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평화 주노라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4185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널 위로하리라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시련이 올 때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8965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사랑하면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사랑하면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9602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계명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지키어라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25566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너에게 다시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난 돌아오리라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51804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영원히 머물 처소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예비하리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4479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날 사랑하면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사랑하면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33998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나의 계명</a:t>
            </a:r>
            <a:b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8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지키어라</a:t>
            </a:r>
            <a:endParaRPr lang="ko-KR" altLang="en-US" sz="48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04353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</Words>
  <Application>Microsoft Office PowerPoint</Application>
  <PresentationFormat>화면 슬라이드 쇼(4:3)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날 사랑하면   호산나 찬양대</vt:lpstr>
      <vt:lpstr>평화 주노라 내 평화 주노라</vt:lpstr>
      <vt:lpstr>널 위로하리라 시련이 올 때</vt:lpstr>
      <vt:lpstr>날 사랑하면 사랑하면</vt:lpstr>
      <vt:lpstr>나의 계명 지키어라</vt:lpstr>
      <vt:lpstr>너에게 다시 난 돌아오리라</vt:lpstr>
      <vt:lpstr>영원히 머물 처소 예비하리</vt:lpstr>
      <vt:lpstr>날 사랑하면 사랑하면</vt:lpstr>
      <vt:lpstr>나의 계명 지키어라</vt:lpstr>
      <vt:lpstr>나로 인해 너 살리라</vt:lpstr>
      <vt:lpstr>세상이 줄 수 없는 평화 주리</vt:lpstr>
      <vt:lpstr>평화 주리라 내 평화 주리라</vt:lpstr>
      <vt:lpstr>널 위로하리라 시련이 올 때</vt:lpstr>
      <vt:lpstr>날 사랑하면 사랑하면</vt:lpstr>
      <vt:lpstr>나의 계명 지키어라</vt:lpstr>
      <vt:lpstr>사랑하라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2025-02-04T10:30:09Z</dcterms:modified>
</cp:coreProperties>
</file>