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왕이신 나의 하나님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왕이신 나의 하나님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주이름 송축하리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7896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영원히 주의 이름을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송축하리이다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679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위대하심을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측량할 길 없도다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347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존귀한 주님의 영광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크게 찬양하리 찬양해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1648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능하심 선포하라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917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여호와는 은혜롭고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긍휼이 많으시며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9311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노하길 더디 하시며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인자함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크시도다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5373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여호와의 위대함을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크게 찬양하라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965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영원히 주의 이름을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송축하라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240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영원히 주이름 영원히 주이름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송축하라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180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왕이신 나의 하나님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주를 높이고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007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영원히 주의 이름을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송축하리이다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214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왕이신 나의 하나님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주를 높이고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9133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영원히 주의 이름을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송축하리이다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547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여호와는 은혜롭고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긍휼이 많으시며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8182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노하길 더디 하시며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인자함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크시도다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796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여호와의 위대함을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크게 찬양하라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5192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영원히 주의 이름을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송축하라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517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52</Words>
  <Application>Microsoft Office PowerPoint</Application>
  <PresentationFormat>화면 슬라이드 쇼(4:3)</PresentationFormat>
  <Paragraphs>19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Office 테마</vt:lpstr>
      <vt:lpstr>왕이신 나의 하나님   호산나 찬양대</vt:lpstr>
      <vt:lpstr>왕이신 나의 하나님 내가 주를 높이고</vt:lpstr>
      <vt:lpstr>영원히 주의 이름을 송축하리이다</vt:lpstr>
      <vt:lpstr>왕이신 나의 하나님 내가 주를 높이고</vt:lpstr>
      <vt:lpstr>영원히 주의 이름을 송축하리이다</vt:lpstr>
      <vt:lpstr>여호와는 은혜롭고 긍휼이 많으시며</vt:lpstr>
      <vt:lpstr>노하길 더디 하시며 인자함 크시도다</vt:lpstr>
      <vt:lpstr>여호와의 위대함을 크게 찬양하라</vt:lpstr>
      <vt:lpstr>영원히 주의 이름을 송축하라</vt:lpstr>
      <vt:lpstr>왕이신 나의 하나님 주이름 송축하리</vt:lpstr>
      <vt:lpstr>영원히 주의 이름을 송축하리이다</vt:lpstr>
      <vt:lpstr>주님의 위대하심을 측량할 길 없도다</vt:lpstr>
      <vt:lpstr>존귀한 주님의 영광 크게 찬양하리 찬양해</vt:lpstr>
      <vt:lpstr>능하심 선포하라</vt:lpstr>
      <vt:lpstr>여호와는 은혜롭고 긍휼이 많으시며</vt:lpstr>
      <vt:lpstr>노하길 더디 하시며 인자함 크시도다 찬양</vt:lpstr>
      <vt:lpstr>여호와의 위대함을 크게 찬양하라</vt:lpstr>
      <vt:lpstr>영원히 주의 이름을 송축하라</vt:lpstr>
      <vt:lpstr>영원히 주이름 영원히 주이름 송축하라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8</cp:revision>
  <dcterms:created xsi:type="dcterms:W3CDTF">2023-07-07T10:02:34Z</dcterms:created>
  <dcterms:modified xsi:type="dcterms:W3CDTF">2025-02-11T10:20:09Z</dcterms:modified>
</cp:coreProperties>
</file>