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호흡이 있는 자마다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수금 들고서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3674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나팔소리 크게 울려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5132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 있는 자마다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 있는 자마다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5985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 있는 자마다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 있는 자마다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4240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5003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영광의 왕께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경배하며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784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크신 사랑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찬송하여라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7824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예부터 영원히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방패시니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1124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영광의 주를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찬송하라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6751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호흡이 있는 자여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806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호흡이 있는 자여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6387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목소리 높여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만왕의 왕께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0615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감사의 찬송 불러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알렐루야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0466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호흡이 있는 자여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 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6415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호흡이 있는 자여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199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목소리 높여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만왕의 왕께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706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감사의 노래 불러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알렐루야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949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호흡이 있는 자여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 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9142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성소에서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893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 높은 곳에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250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 그의 영원하신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권능과 사랑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216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제금으로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7036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62</Words>
  <Application>Microsoft Office PowerPoint</Application>
  <PresentationFormat>화면 슬라이드 쇼(4:3)</PresentationFormat>
  <Paragraphs>23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호흡이 있는 자마다   호산나 찬양대</vt:lpstr>
      <vt:lpstr>호흡이 있는 자여 주 찬양</vt:lpstr>
      <vt:lpstr>목소리 높여 찬양 주 만왕의 왕께</vt:lpstr>
      <vt:lpstr>감사의 노래 불러 알렐루야 찬양</vt:lpstr>
      <vt:lpstr>호흡이 있는 자여 주 찬양 주 찬양</vt:lpstr>
      <vt:lpstr>주 찬양 그의 성소에서</vt:lpstr>
      <vt:lpstr>주 찬양 하늘 높은 곳에</vt:lpstr>
      <vt:lpstr>주 찬양 그의 영원하신 권능과 사랑 찬양</vt:lpstr>
      <vt:lpstr>주 찬양 제금으로 찬양</vt:lpstr>
      <vt:lpstr>주 찬양 수금 들고서</vt:lpstr>
      <vt:lpstr>주 찬양 나팔소리 크게 울려</vt:lpstr>
      <vt:lpstr>호흡 있는 자마다 호흡 있는 자마다</vt:lpstr>
      <vt:lpstr>호흡 있는 자마다 호흡 있는 자마다</vt:lpstr>
      <vt:lpstr>주 찬양</vt:lpstr>
      <vt:lpstr>영광의 왕께 다 경배하며</vt:lpstr>
      <vt:lpstr>그 크신 사랑 늘 찬송하여라</vt:lpstr>
      <vt:lpstr>예부터 영원히 참 방패시니</vt:lpstr>
      <vt:lpstr>그 영광의 주를 다 찬송하라</vt:lpstr>
      <vt:lpstr>호흡이 있는 자여 주 찬양</vt:lpstr>
      <vt:lpstr>목소리 높여 찬양 주 만왕의 왕께</vt:lpstr>
      <vt:lpstr>감사의 찬송 불러 알렐루야 찬양</vt:lpstr>
      <vt:lpstr>호흡이 있는 자여 주 찬양 주 찬양</vt:lpstr>
      <vt:lpstr>호흡이 있는 자여 주 찬양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2025-02-18T06:15:27Z</dcterms:modified>
</cp:coreProperties>
</file>