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7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8" r:id="rId19"/>
    <p:sldId id="277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영원한 노래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기쁜 노래 할렐루야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언제나 찬양하리라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570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성도 함께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이름의 능력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찬양하리라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712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민족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열방들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찬양하리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4394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천군 천사 찬양해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높이 계신 주님께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8093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귀한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5579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이름 찬양해 주의 이름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41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만세에 영원한 노래 부르리라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감사와 기쁨의 그 노래 함께 부르리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8523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부르리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3163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부르리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3598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크신 이름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</a:t>
            </a: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63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날 오면 </a:t>
            </a:r>
            <a:r>
              <a:rPr lang="ko-KR" altLang="en-US" sz="4200" dirty="0" err="1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뭇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성도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모여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함께 노래하리라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35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영광의 날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기뻐하리라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은혜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542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어린이와 노인 함께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소리 높여서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010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기쁨 넘치리라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무궁한 노래를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함께 부르리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494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귀한 어린 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903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거룩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이름 찬양해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160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날 오면 주님을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뵈오리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갈보리 그 십자가로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704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예수 우릴 구했네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피로 구속하였네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352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70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영원한 노래   호산나 찬양대</vt:lpstr>
      <vt:lpstr>그 날 오면 뭇성도 모여 다 함께 노래하리라</vt:lpstr>
      <vt:lpstr>영광의 날 기뻐하리라 놀라운 은혜 찬양해</vt:lpstr>
      <vt:lpstr>어린이와 노인 함께 소리 높여서 찬양해</vt:lpstr>
      <vt:lpstr>기쁨 넘치리라 무궁한 노래를 영원히 함께 부르리</vt:lpstr>
      <vt:lpstr>찬양 거룩 거룩 거룩 귀한 어린 양</vt:lpstr>
      <vt:lpstr>찬양 거룩 거룩 거룩 주 이름 찬양해</vt:lpstr>
      <vt:lpstr>그 날 오면 주님을 뵈오리 갈보리 그 십자가로</vt:lpstr>
      <vt:lpstr>구주 예수 우릴 구했네 그 피로 구속하였네</vt:lpstr>
      <vt:lpstr>기쁜 노래 할렐루야 언제나 찬양하리라</vt:lpstr>
      <vt:lpstr>모든 성도 함께 주 이름의 능력 영원히 찬양하리라</vt:lpstr>
      <vt:lpstr>모든 민족 열방들 주 찬양하리</vt:lpstr>
      <vt:lpstr>천군 천사 찬양해 높이 계신 주님께</vt:lpstr>
      <vt:lpstr>찬양 거룩 거룩 거룩 귀한 어린 양</vt:lpstr>
      <vt:lpstr>찬양 거룩 거룩 거룩 주 이름 찬양해 주의 이름</vt:lpstr>
      <vt:lpstr>만세에 영원한 노래 부르리라 감사와 기쁨의 그 노래 함께 부르리</vt:lpstr>
      <vt:lpstr>거룩 거룩 거룩 함께 부르리</vt:lpstr>
      <vt:lpstr>거룩 거룩 거룩 함께 부르리</vt:lpstr>
      <vt:lpstr>주의 크신 이름 찬양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10</cp:revision>
  <dcterms:created xsi:type="dcterms:W3CDTF">2023-07-07T10:02:34Z</dcterms:created>
  <dcterms:modified xsi:type="dcterms:W3CDTF">2025-02-18T10:15:36Z</dcterms:modified>
</cp:coreProperties>
</file>