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0" r:id="rId25"/>
    <p:sldId id="278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주님께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계획하심 속에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우릴 부르셨네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562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택한 자들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함께 모여서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8009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살아계신 능력의 주님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땅에 외치리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8892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Christ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주님께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8556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Jesus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부르리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5103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노래하리 영원히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오실 때까지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5764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Christ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주님께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0381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Jesus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부르리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5049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찬양하리 영원히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오실 때까지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4069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우린 노래하리라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새 노래로 주를 찬양하리라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57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우린 노래하리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세상을 향하여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069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Christ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주님께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7713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Jesus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부르리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0062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영원토록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0133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크게 외치리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사는 동안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8880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땅에 외치리라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크신 사랑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7918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 영원히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114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크게 외치리라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사는 날 동안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579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호흡 있는 자들 모여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찬양드릴 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363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백성 크신 주 이름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땅에 외치리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231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Christ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주님께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14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Harmony of Love in Jesus</a:t>
            </a:r>
            <a:b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노래 부르리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819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노래하리 영원히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오실 때까지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8310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오랜 세월 동안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기다리시며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971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</Words>
  <Application>Microsoft Office PowerPoint</Application>
  <PresentationFormat>화면 슬라이드 쇼(4:3)</PresentationFormat>
  <Paragraphs>25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사랑의 노래 주님께   호산나 찬양대</vt:lpstr>
      <vt:lpstr>우린 노래하리 세상을 향하여</vt:lpstr>
      <vt:lpstr>크게 외치리라 나 사는 날 동안</vt:lpstr>
      <vt:lpstr>호흡 있는 자들 모여 찬양드릴 때</vt:lpstr>
      <vt:lpstr>모든 백성 크신 주 이름 온 땅에 외치리</vt:lpstr>
      <vt:lpstr>Harmony of Love in Christ (사랑의 노래 주님께)</vt:lpstr>
      <vt:lpstr>Harmony of Love in Jesus (사랑의 노래 부르리)</vt:lpstr>
      <vt:lpstr>나 노래하리 영원히 주님 오실 때까지</vt:lpstr>
      <vt:lpstr>오랜 세월 동안 주 기다리시며</vt:lpstr>
      <vt:lpstr>계획하심 속에 우릴 부르셨네</vt:lpstr>
      <vt:lpstr>하나님의 택한 자들 함께 모여서</vt:lpstr>
      <vt:lpstr>살아계신 능력의 주님 온 땅에 외치리</vt:lpstr>
      <vt:lpstr>Harmony of Love in Christ (사랑의 노래 주님께)</vt:lpstr>
      <vt:lpstr>Harmony of Love in Jesus (사랑의 노래 부르리)</vt:lpstr>
      <vt:lpstr>나 노래하리 영원히 주 오실 때까지</vt:lpstr>
      <vt:lpstr>Harmony of Love in Christ (사랑의 노래 주님께)</vt:lpstr>
      <vt:lpstr>Harmony of Love in Jesus (사랑의 노래 부르리)</vt:lpstr>
      <vt:lpstr>나 찬양하리 영원히 주님 오실 때까지</vt:lpstr>
      <vt:lpstr>우린 노래하리라 새 노래로 주를 찬양하리라</vt:lpstr>
      <vt:lpstr>Harmony of Love in Christ (사랑의 노래 주님께)</vt:lpstr>
      <vt:lpstr>Harmony of Love in Jesus (사랑의 노래 부르리)</vt:lpstr>
      <vt:lpstr>나 영원토록  주 찬양하리라</vt:lpstr>
      <vt:lpstr>크게 외치리  나 사는 동안</vt:lpstr>
      <vt:lpstr>온 땅에 외치리라  주 크신 사랑</vt:lpstr>
      <vt:lpstr>주 찬양 영원히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9</cp:revision>
  <dcterms:created xsi:type="dcterms:W3CDTF">2023-07-07T10:02:34Z</dcterms:created>
  <dcterms:modified xsi:type="dcterms:W3CDTF">2025-02-19T09:36:38Z</dcterms:modified>
</cp:coreProperties>
</file>