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아름다워라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아름다워라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470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아름다워라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2934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65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산에 부는 바람과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잔잔한 시냇물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8646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소리 가운데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음성 들리니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545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하나님의 큰 뜻을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알듯 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8514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07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418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솔로몬의 옷보다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 고운 백합화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704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찬송하는 듯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맑은 새소리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25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아버지의 지으신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솜씨 깊도다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058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190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아침해와 저녁놀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밤하늘 빛난 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022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망망한 바다와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푸른 봉우리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996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주 하나님 영광을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잘 드러내도다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54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참 아름다워라   호산나 찬양대</vt:lpstr>
      <vt:lpstr>참 아름다워라 주님의 세계는</vt:lpstr>
      <vt:lpstr>저 솔로몬의 옷보다 더 고운 백합화</vt:lpstr>
      <vt:lpstr>주 찬송하는 듯 저 맑은 새소리</vt:lpstr>
      <vt:lpstr>내 아버지의 지으신 그 솜씨 깊도다</vt:lpstr>
      <vt:lpstr>참 아름다워라 주님의 세계는</vt:lpstr>
      <vt:lpstr>저 아침해와 저녁놀 밤하늘 빛난 별</vt:lpstr>
      <vt:lpstr>망망한 바다와 늘 푸른 봉우리</vt:lpstr>
      <vt:lpstr>다 주 하나님 영광을 잘 드러내도다</vt:lpstr>
      <vt:lpstr>아름다워라 아름다워라</vt:lpstr>
      <vt:lpstr>주님의 세계는 아름다워라</vt:lpstr>
      <vt:lpstr>참 아름다워라 주님의 세계는</vt:lpstr>
      <vt:lpstr>저 산에 부는 바람과 잔잔한 시냇물</vt:lpstr>
      <vt:lpstr>그 소리 가운데 주 음성 들리니</vt:lpstr>
      <vt:lpstr>주 하나님의 큰 뜻을 내 알듯 하도다</vt:lpstr>
      <vt:lpstr>아멘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2025-02-18T10:40:12Z</dcterms:modified>
</cp:coreProperties>
</file>