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6" y="-23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기쁜 소리 들리니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바람들아 외쳐라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구원하신다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1037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기뻐하라 나라들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구원하신다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015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구원하는 복음을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산과 들에 전하라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044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우리들의 승전가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구원하신다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641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구원하신다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675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기쁜 소리 들리니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구원하신다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5482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만민에게 전하라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구원하신다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573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 명령하시니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산을 넘고 물 건너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4664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온 세상에 전하라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구원하신다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802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바다들아 외쳐라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구원하신다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704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죄인 들으라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구원하신다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9593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섬아 일어나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메아리쳐 울려라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419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복음 중의 복음은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구원하신다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2999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</Words>
  <Application>Microsoft Office PowerPoint</Application>
  <PresentationFormat>화면 슬라이드 쇼(4:3)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Office 테마</vt:lpstr>
      <vt:lpstr>기쁜 소리 들리니   호산나 찬양대</vt:lpstr>
      <vt:lpstr>기쁜 소리 들리니 예수 구원하신다</vt:lpstr>
      <vt:lpstr>만민에게 전하라 예수 구원하신다</vt:lpstr>
      <vt:lpstr>주님 명령하시니 산을 넘고 물 건너</vt:lpstr>
      <vt:lpstr>온 세상에 전하라 예수 구원하신다</vt:lpstr>
      <vt:lpstr>바다들아 외쳐라 예수 구원하신다</vt:lpstr>
      <vt:lpstr>모든 죄인 들으라 예수 구원하신다</vt:lpstr>
      <vt:lpstr>모든 섬아 일어나 메아리쳐 울려라</vt:lpstr>
      <vt:lpstr>복음 중의 복음은 예수 구원하신다</vt:lpstr>
      <vt:lpstr>바람들아 외쳐라 예수 구원하신다</vt:lpstr>
      <vt:lpstr>기뻐하라 나라들 예수 구원하신다</vt:lpstr>
      <vt:lpstr>구원하는 복음을 산과 들에 전하라</vt:lpstr>
      <vt:lpstr>우리들의 승전가 예수 구원하신다</vt:lpstr>
      <vt:lpstr>예수 구원하신다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8</cp:revision>
  <dcterms:created xsi:type="dcterms:W3CDTF">2023-07-07T10:02:34Z</dcterms:created>
  <dcterms:modified xsi:type="dcterms:W3CDTF">2025-03-27T07:09:47Z</dcterms:modified>
</cp:coreProperties>
</file>