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96" y="-2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2025-03-27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60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기쁜 소리 들리니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바람들아 외쳐라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구원하신다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10375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기뻐하라 나라들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구원하신다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8015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구원하는 복음을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산과 들에 전하라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100444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우리들의 승전가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구원하신다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964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구원하신다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36755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기쁜 소리 들리니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구원하신다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254827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만민에게 전하라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구원하신다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9573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주님 명령하시니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산을 넘고 물 건너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46648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세상에 전하라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구원하신다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8027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바다들아 외쳐라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구원하신다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257045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죄인 들으라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구원하신다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095937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모든 섬아 일어나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메아리쳐 울려라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44198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복음 중의 복음은</a:t>
            </a:r>
            <a:b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예수 구원하신다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2999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34</Words>
  <Application>Microsoft Office PowerPoint</Application>
  <PresentationFormat>화면 슬라이드 쇼(4:3)</PresentationFormat>
  <Paragraphs>14</Paragraphs>
  <Slides>14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5" baseType="lpstr">
      <vt:lpstr>Office 테마</vt:lpstr>
      <vt:lpstr>기쁜 소리 들리니   호산나 찬양대</vt:lpstr>
      <vt:lpstr>기쁜 소리 들리니 예수 구원하신다</vt:lpstr>
      <vt:lpstr>만민에게 전하라 예수 구원하신다</vt:lpstr>
      <vt:lpstr>주님 명령하시니 산을 넘고 물 건너</vt:lpstr>
      <vt:lpstr>온 세상에 전하라 예수 구원하신다</vt:lpstr>
      <vt:lpstr>바다들아 외쳐라 예수 구원하신다</vt:lpstr>
      <vt:lpstr>모든 죄인 들으라 예수 구원하신다</vt:lpstr>
      <vt:lpstr>모든 섬아 일어나 메아리쳐 울려라</vt:lpstr>
      <vt:lpstr>복음 중의 복음은 예수 구원하신다</vt:lpstr>
      <vt:lpstr>바람들아 외쳐라 예수 구원하신다</vt:lpstr>
      <vt:lpstr>기뻐하라 나라들 예수 구원하신다</vt:lpstr>
      <vt:lpstr>구원하는 복음을 산과 들에 전하라</vt:lpstr>
      <vt:lpstr>우리들의 승전가 예수 구원하신다</vt:lpstr>
      <vt:lpstr>예수 구원하신다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8</cp:revision>
  <dcterms:created xsi:type="dcterms:W3CDTF">2023-07-07T10:02:34Z</dcterms:created>
  <dcterms:modified xsi:type="dcterms:W3CDTF">2025-03-27T07:09:47Z</dcterms:modified>
</cp:coreProperties>
</file>