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안에 소망 있네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나의 가장 귀한 소망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주님을 아는 것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3111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맘과 정성 다해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영광 돌리리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232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믿음 주께 있네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능력이 내 영광 되었네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306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주께서 우리를 승리케하시니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능력 나의 소망 주께 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74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몸의 소망 무언가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주 예수뿐일세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358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주 예수 밖에는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믿을 이 아주 없도다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311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나의 반석이시니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위에 내가 서리라 서리라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889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믿음 주께 있네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능력이 내 영광 되었네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49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주께서 우리를 승리케하시니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능력 나의 소망 주께 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578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능력 나의 소망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반석 주께 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24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모든 싸움 끝나면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그리스도 안에 영광 있겠네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00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 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619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놀라운 주님의 축복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또 능력만을 바라보겠네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136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비록 내게 많은 재물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날마다 쌓여도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40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가장 귀한 선물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은혜뿐이네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83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믿음 주께 있네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능력이 내 영광 되었네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209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주께서 우리를 승리케하시니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능력 나의 소망 주께 있네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522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구원하신 주 예수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그 이름만 영광 받겠네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760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약함 모두 아시네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그의 자비로 날 채워주시네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595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75</Words>
  <Application>Microsoft Office PowerPoint</Application>
  <PresentationFormat>화면 슬라이드 쇼(4:3)</PresentationFormat>
  <Paragraphs>20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Office 테마</vt:lpstr>
      <vt:lpstr>예수 안에 소망 있네   호산나 찬양대</vt:lpstr>
      <vt:lpstr>내 모든 싸움 끝나면 오직 그리스도 안에 영광 있겠네</vt:lpstr>
      <vt:lpstr>놀라운 주님의 축복 또 능력만을 바라보겠네</vt:lpstr>
      <vt:lpstr>오 비록 내게 많은 재물 날마다 쌓여도</vt:lpstr>
      <vt:lpstr>오직 가장 귀한 선물 주의 은혜뿐이네</vt:lpstr>
      <vt:lpstr>나의 믿음 주께 있네 십자가 능력이 내 영광 되었네</vt:lpstr>
      <vt:lpstr>주께서 우리를 승리케하시니 나의 능력 나의 소망 주께 있네</vt:lpstr>
      <vt:lpstr>날 구원하신 주 예수 오직 그 이름만 영광 받겠네</vt:lpstr>
      <vt:lpstr>내 약함 모두 아시네 그의 자비로 날 채워주시네</vt:lpstr>
      <vt:lpstr>오 나의 가장 귀한 소망 주님을 아는 것</vt:lpstr>
      <vt:lpstr>나의 맘과 정성 다해 주께 영광 돌리리</vt:lpstr>
      <vt:lpstr>나의 믿음 주께 있네 십자가 능력이 내 영광 되었네</vt:lpstr>
      <vt:lpstr>주께서 우리를 승리케하시니 나의 능력 나의 소망 주께 있네</vt:lpstr>
      <vt:lpstr>이 몸의 소망 무언가 우리 주 예수뿐일세</vt:lpstr>
      <vt:lpstr>우리 주 예수 밖에는 믿을 이 아주 없도다</vt:lpstr>
      <vt:lpstr>주 나의 반석이시니 그 위에 내가 서리라 서리라</vt:lpstr>
      <vt:lpstr>나의 믿음 주께 있네 십자가 능력이 내 영광 되었네</vt:lpstr>
      <vt:lpstr>주께서 우리를 승리케하시니 나의 능력 나의 소망 주께 있네</vt:lpstr>
      <vt:lpstr>나의 능력 나의 소망 나의 반석 주께 있네</vt:lpstr>
      <vt:lpstr>주께 있네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2025-03-27T07:23:49Z</dcterms:modified>
</cp:coreProperties>
</file>