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1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지으신 모든 세계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죽으시고 부활하신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err="1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만왕의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91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주 예수 세상에 다시 올 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천국으로 날 인도하리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316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 겸손히 엎드려 경배하며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영원토록 주님 찬양하리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51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높고 위대하심을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영혼이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영광의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 </a:t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찬양하네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찬양하세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4067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높고 위대하심을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영혼이 찬양하네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28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죽으시고 부활하신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주를 찬양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027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지으신 모든 세계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마음 속에 그리어볼 때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070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하늘의 별 울려 퍼지는 뇌성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권능 우주에 찼네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889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높고 위대하심을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영혼이 찬양하네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(x2</a:t>
            </a: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1327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숲속이나 험한 산 골짝에서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지저귀는 저 새소리들과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68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고요하게 흐르는 시냇물은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솜씨 노래하도다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85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독생자 아낌없이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영광의 주님 찬양하세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95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우리를 위해 보내주셨네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영광 능력 찬송 예수님께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72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십자가에 피 흘려 죽으신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(</a:t>
            </a: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영광의 주님 찬양하세</a:t>
            </a:r>
            <a:r>
              <a:rPr lang="en-US" altLang="ko-KR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)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0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58</Words>
  <Application>Microsoft Office PowerPoint</Application>
  <PresentationFormat>화면 슬라이드 쇼(4:3)</PresentationFormat>
  <Paragraphs>15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주 하나님 지으신 모든 세계   호산나 찬양대</vt:lpstr>
      <vt:lpstr>주 하나님 지으신 모든 세계 내 마음 속에 그리어볼 때</vt:lpstr>
      <vt:lpstr>하늘의 별 울려 퍼지는 뇌성 주님의 권능 우주에 찼네</vt:lpstr>
      <vt:lpstr>주님의 높고 위대하심을 내 영혼이 찬양하네 (x2)</vt:lpstr>
      <vt:lpstr>숲속이나 험한 산 골짝에서 지저귀는 저 새소리들과</vt:lpstr>
      <vt:lpstr>고요하게 흐르는 시냇물은 주님의 솜씨 노래하도다</vt:lpstr>
      <vt:lpstr>주 하나님 독생자 아낌없이 (영광의 주님 찬양하세)</vt:lpstr>
      <vt:lpstr>우리를 위해 보내주셨네 (모든 영광 능력 찬송 예수님께)</vt:lpstr>
      <vt:lpstr>십자가에 피 흘려 죽으신 주 (영광의 주님 찬양하세)</vt:lpstr>
      <vt:lpstr>죽으시고 부활하신  만왕의 왕</vt:lpstr>
      <vt:lpstr>내 주 예수 세상에 다시 올 때 저 천국으로 날 인도하리</vt:lpstr>
      <vt:lpstr>나 겸손히 엎드려 경배하며 영원토록 주님 찬양하리</vt:lpstr>
      <vt:lpstr>주님의 높고 위대하심을 내 영혼이 (영광의)  찬양하네 (주님 찬양하세)</vt:lpstr>
      <vt:lpstr>주님의 높고 위대하심을 내 영혼이 찬양하네</vt:lpstr>
      <vt:lpstr>죽으시고 부활하신 주를 찬양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9</cp:revision>
  <dcterms:created xsi:type="dcterms:W3CDTF">2023-07-07T10:02:34Z</dcterms:created>
  <dcterms:modified xsi:type="dcterms:W3CDTF">2025-03-28T06:23:54Z</dcterms:modified>
</cp:coreProperties>
</file>