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 하나님께 감사하라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여호와는 나의 능력과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구원되시고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823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주를 찬송하며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감사하리라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3696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고통 중에 여호와께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무릎 꿇고 기도할 때에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7464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나의 기도 들으시고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넓은 곳 세우시네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2923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여호와는 나의 능력과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찬송되시고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6414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의의 문을 열어주시니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문에 들어가리라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185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여호와는 나의 능력과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구원되시고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6995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주를 찬송하며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감사하리라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5122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주를 찬송하며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감사 찬양 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533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 하나님께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감사하고 감사하라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27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그는 선하시며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인자하심이 영원함이로다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97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 하나님께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감사하고 감사하라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05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그는 선하시며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인자하심이 영원함이로다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7049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고통 중에 여호와께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무릎 꿇고 기도할 때에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43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나의 기도 들으시고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넓은 곳 세우시네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52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여호와는 나의 능력과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찬송되시고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0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의의 문을 열어주시니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문에 들어가리라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361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</Words>
  <Application>Microsoft Office PowerPoint</Application>
  <PresentationFormat>화면 슬라이드 쇼(4:3)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여호와 하나님께 감사하라   호산나 찬양대</vt:lpstr>
      <vt:lpstr>여호와 하나님께 감사하고 감사하라</vt:lpstr>
      <vt:lpstr>그는 선하시며 인자하심이 영원함이로다</vt:lpstr>
      <vt:lpstr>여호와 하나님께 감사하고 감사하라</vt:lpstr>
      <vt:lpstr>그는 선하시며 인자하심이 영원함이로다</vt:lpstr>
      <vt:lpstr>내가 고통 중에 여호와께 무릎 꿇고 기도할 때에</vt:lpstr>
      <vt:lpstr>주님 나의 기도 들으시고 나를 넓은 곳 세우시네</vt:lpstr>
      <vt:lpstr>여호와는 나의 능력과 나의 찬송되시고</vt:lpstr>
      <vt:lpstr>의의 문을 열어주시니 그 문에 들어가리라</vt:lpstr>
      <vt:lpstr>여호와는 나의 능력과 나의 구원되시고</vt:lpstr>
      <vt:lpstr>내가 주를 찬송하며 늘 감사하리라</vt:lpstr>
      <vt:lpstr>내가 고통 중에 여호와께 무릎 꿇고 기도할 때에</vt:lpstr>
      <vt:lpstr>주님 나의 기도 들으시고 나를 넓은 곳 세우시네</vt:lpstr>
      <vt:lpstr>여호와는 나의 능력과 나의 찬송되시고</vt:lpstr>
      <vt:lpstr>의의 문을 열어주시니 그 문에 들어가리라</vt:lpstr>
      <vt:lpstr>여호와는 나의 능력과 나의 구원되시고</vt:lpstr>
      <vt:lpstr>내가 주를 찬송하며 늘 감사하리라</vt:lpstr>
      <vt:lpstr>내가 주를 찬송하며 주께 감사 찬양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2025-03-28T06:33:55Z</dcterms:modified>
</cp:coreProperties>
</file>