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곤한 내 영혼 편히 쉴 곳과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능치 못한 것 주께 없으니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일생을 주께 맡기면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118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모든 짐 대신 지시는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영원한 팔 의지해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주만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의지해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75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영원하신 팔 함께 하사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나를 붙드시니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417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어느 곳에 가든지 요동하지 않음은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팔을 의지함이라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59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팔을 의지함이라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팔을 의지함이라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49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곤한 내 영혼 편히 쉴 곳과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풍랑 일어도 안전한 포구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963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폭풍까지도 다스리시는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영원한 팔 의지해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8522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친구들 나를 버려도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늘 함께 동행함으로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46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은혜가 충만하리니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영원한 팔 의지해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77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영원하신 팔 함께 하사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나를 붙드시니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581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어느 곳에 가든지 요동하지 않음은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팔을 의지함이라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6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영원하신 팔 함께 하사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항상 나를 붙드시니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어느 곳에 가든지 요동하지 않음은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팔을 의지함이라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31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</Words>
  <Application>Microsoft Office PowerPoint</Application>
  <PresentationFormat>화면 슬라이드 쇼(4:3)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곤한 내 영혼 편히 쉴 곳과   호산나 찬양대</vt:lpstr>
      <vt:lpstr>곤한 내 영혼 편히 쉴 곳과 풍랑 일어도 안전한 포구</vt:lpstr>
      <vt:lpstr>폭풍까지도 다스리시는 주의 영원한 팔 의지해</vt:lpstr>
      <vt:lpstr>세상 친구들 나를 버려도 예수 늘 함께 동행함으로</vt:lpstr>
      <vt:lpstr>주의 은혜가 충만하리니 주의 영원한 팔 의지해</vt:lpstr>
      <vt:lpstr>주의 영원하신 팔 함께 하사 항상 나를 붙드시니</vt:lpstr>
      <vt:lpstr>어느 곳에 가든지 요동하지 않음은 주의 팔을 의지함이라</vt:lpstr>
      <vt:lpstr>주님의 영원하신 팔 함께 하사 항상 나를 붙드시니</vt:lpstr>
      <vt:lpstr>어느 곳에 가든지 요동하지 않음은 주의 팔을 의지함이라</vt:lpstr>
      <vt:lpstr>능치 못한 것 주께 없으니 나의 일생을 주께 맡기면</vt:lpstr>
      <vt:lpstr>나의 모든 짐 대신 지시는 주의 영원한 팔 의지해 주만 의지해</vt:lpstr>
      <vt:lpstr>주의 영원하신 팔 함께 하사 항상 나를 붙드시니</vt:lpstr>
      <vt:lpstr>어느 곳에 가든지 요동하지 않음은 주의 팔을 의지함이라</vt:lpstr>
      <vt:lpstr>주님의 팔을 의지함이라 주님의 팔을 의지함이라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2025-04-22T09:52:26Z</dcterms:modified>
</cp:coreProperties>
</file>