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61" d="100"/>
          <a:sy n="61" d="100"/>
        </p:scale>
        <p:origin x="2082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2025-05-17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0806E-6397-48AD-6549-83BB2757E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A4469618-CCDD-7C5F-3E75-B8818B515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0"/>
            <a:ext cx="6858000" cy="96873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BF0B49E-9947-88AD-28DB-B76F5313F9D4}"/>
              </a:ext>
            </a:extLst>
          </p:cNvPr>
          <p:cNvSpPr txBox="1"/>
          <p:nvPr/>
        </p:nvSpPr>
        <p:spPr>
          <a:xfrm>
            <a:off x="34308" y="-2318"/>
            <a:ext cx="3298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2025. 5. 18 </a:t>
            </a:r>
            <a:r>
              <a:rPr lang="ko-KR" altLang="en-US" sz="1100" b="1" dirty="0"/>
              <a:t>교사중창단</a:t>
            </a:r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EEAA164B-F265-E8E3-4C27-0E5EB5529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22990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6B54AA1D-C170-3E16-105A-711A90DDB1E6}"/>
              </a:ext>
            </a:extLst>
          </p:cNvPr>
          <p:cNvGrpSpPr/>
          <p:nvPr/>
        </p:nvGrpSpPr>
        <p:grpSpPr>
          <a:xfrm>
            <a:off x="-1208948" y="2435850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BBB7ABF-1A54-212E-5F6D-083D39FF6910}"/>
                </a:ext>
              </a:extLst>
            </p:cNvPr>
            <p:cNvSpPr txBox="1"/>
            <p:nvPr/>
          </p:nvSpPr>
          <p:spPr>
            <a:xfrm>
              <a:off x="5678854" y="4299452"/>
              <a:ext cx="695739" cy="5219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FF0000"/>
                  </a:solidFill>
                </a:rPr>
                <a:t>1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15F9989B-EC1C-C00B-79DF-C6683EA31843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2BA1FDB-C1CA-3167-7D15-39FA452A8EE6}"/>
              </a:ext>
            </a:extLst>
          </p:cNvPr>
          <p:cNvGrpSpPr/>
          <p:nvPr/>
        </p:nvGrpSpPr>
        <p:grpSpPr>
          <a:xfrm>
            <a:off x="-617032" y="5520388"/>
            <a:ext cx="475488" cy="405957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0FF2025-343A-473B-A4A5-3BDDA6CC7A90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C4AD2553-6393-636F-7849-06A2F8EED864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939FFBD-0449-4CAF-9F78-22001844F89E}"/>
              </a:ext>
            </a:extLst>
          </p:cNvPr>
          <p:cNvSpPr/>
          <p:nvPr/>
        </p:nvSpPr>
        <p:spPr>
          <a:xfrm>
            <a:off x="49357" y="3802298"/>
            <a:ext cx="769730" cy="27456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rgbClr val="FF0000"/>
                </a:solidFill>
              </a:rPr>
              <a:t>간주 후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9C807DA-47AB-C995-D81A-4424CE3DAD6B}"/>
              </a:ext>
            </a:extLst>
          </p:cNvPr>
          <p:cNvCxnSpPr>
            <a:cxnSpLocks/>
          </p:cNvCxnSpPr>
          <p:nvPr/>
        </p:nvCxnSpPr>
        <p:spPr>
          <a:xfrm>
            <a:off x="-2652161" y="6606229"/>
            <a:ext cx="25274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">
            <a:extLst>
              <a:ext uri="{FF2B5EF4-FFF2-40B4-BE49-F238E27FC236}">
                <a16:creationId xmlns:a16="http://schemas.microsoft.com/office/drawing/2014/main" id="{F9277723-9321-B612-76BD-74AB646905FA}"/>
              </a:ext>
            </a:extLst>
          </p:cNvPr>
          <p:cNvGrpSpPr/>
          <p:nvPr/>
        </p:nvGrpSpPr>
        <p:grpSpPr>
          <a:xfrm>
            <a:off x="-938063" y="4632413"/>
            <a:ext cx="492300" cy="386808"/>
            <a:chOff x="5678854" y="4293703"/>
            <a:chExt cx="695739" cy="546653"/>
          </a:xfrm>
          <a:noFill/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FCAF357-2B39-D1F3-6622-D3CBE7E543FA}"/>
                </a:ext>
              </a:extLst>
            </p:cNvPr>
            <p:cNvSpPr txBox="1"/>
            <p:nvPr/>
          </p:nvSpPr>
          <p:spPr>
            <a:xfrm>
              <a:off x="5678854" y="4299452"/>
              <a:ext cx="695739" cy="5219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FF0000"/>
                  </a:solidFill>
                </a:rPr>
                <a:t>2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FB2CE5A1-CFE7-CB6C-C9B0-08E36BFDE1E2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CE53EF6B-9962-541E-E2DD-7FBBD92D6ACE}"/>
              </a:ext>
            </a:extLst>
          </p:cNvPr>
          <p:cNvGrpSpPr/>
          <p:nvPr/>
        </p:nvGrpSpPr>
        <p:grpSpPr>
          <a:xfrm>
            <a:off x="-763323" y="7713171"/>
            <a:ext cx="492300" cy="386808"/>
            <a:chOff x="5678854" y="4293703"/>
            <a:chExt cx="695739" cy="546653"/>
          </a:xfrm>
          <a:noFill/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898AC50-8A83-9084-C612-C9F90A589F49}"/>
                </a:ext>
              </a:extLst>
            </p:cNvPr>
            <p:cNvSpPr txBox="1"/>
            <p:nvPr/>
          </p:nvSpPr>
          <p:spPr>
            <a:xfrm>
              <a:off x="5678854" y="4299452"/>
              <a:ext cx="695739" cy="52195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FF0000"/>
                  </a:solidFill>
                </a:rPr>
                <a:t>3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AE921C6C-3EB4-F6D3-780C-390B2EFFE5E7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8B17327B-5138-6E30-030B-CE1249CB83B5}"/>
              </a:ext>
            </a:extLst>
          </p:cNvPr>
          <p:cNvGrpSpPr/>
          <p:nvPr/>
        </p:nvGrpSpPr>
        <p:grpSpPr>
          <a:xfrm>
            <a:off x="746109" y="5616339"/>
            <a:ext cx="769730" cy="620011"/>
            <a:chOff x="5678854" y="4293703"/>
            <a:chExt cx="695739" cy="919171"/>
          </a:xfrm>
          <a:noFill/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BF1C372-A421-AA3D-A948-1A872B184E49}"/>
                </a:ext>
              </a:extLst>
            </p:cNvPr>
            <p:cNvSpPr txBox="1"/>
            <p:nvPr/>
          </p:nvSpPr>
          <p:spPr>
            <a:xfrm>
              <a:off x="5678854" y="4299452"/>
              <a:ext cx="695739" cy="91342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3D6096D2-C9CB-7BF5-AD6B-DBC0E6C85F92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2626C71-CF3B-1568-4FE3-8DB0552BF2CE}"/>
              </a:ext>
            </a:extLst>
          </p:cNvPr>
          <p:cNvSpPr txBox="1"/>
          <p:nvPr/>
        </p:nvSpPr>
        <p:spPr>
          <a:xfrm>
            <a:off x="34308" y="313629"/>
            <a:ext cx="4971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latin typeface="HY엽서L" panose="02030600000101010101" pitchFamily="18" charset="-127"/>
                <a:ea typeface="HY엽서L" panose="02030600000101010101" pitchFamily="18" charset="-127"/>
              </a:rPr>
              <a:t>악보는 얼굴이 보이도록 살짝 내려서 들어주세요</a:t>
            </a:r>
            <a:r>
              <a:rPr lang="en-US" altLang="ko-KR" sz="1400" b="1" dirty="0">
                <a:latin typeface="HY엽서L" panose="02030600000101010101" pitchFamily="18" charset="-127"/>
                <a:ea typeface="HY엽서L" panose="02030600000101010101" pitchFamily="18" charset="-127"/>
              </a:rPr>
              <a:t>~</a:t>
            </a:r>
            <a:endParaRPr lang="ko-KR" altLang="en-US" sz="1400" b="1" dirty="0">
              <a:latin typeface="HY엽서L" panose="02030600000101010101" pitchFamily="18" charset="-127"/>
              <a:ea typeface="HY엽서L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4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26784</TotalTime>
  <Words>20</Words>
  <Application>Microsoft Office PowerPoint</Application>
  <PresentationFormat>A4 용지(210x297mm)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HY엽서L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승현 Jo</cp:lastModifiedBy>
  <cp:revision>191</cp:revision>
  <cp:lastPrinted>2025-05-17T00:35:24Z</cp:lastPrinted>
  <dcterms:created xsi:type="dcterms:W3CDTF">2023-07-22T11:15:08Z</dcterms:created>
  <dcterms:modified xsi:type="dcterms:W3CDTF">2025-05-17T11:11:14Z</dcterms:modified>
</cp:coreProperties>
</file>