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바울의 기도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아버지의 성령의 능력으로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안의 속사람을 강건케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728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사랑 그 너비와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깊음과 높이를 깨달아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3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아버지의 모든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충만하신 것으로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272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우리에게 충만하기를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구하게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03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 사랑 알게 하소서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만져 강하게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203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은총의 손길로 주 아버지의 은혜가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내게 넘쳐나게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95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 사랑 알게 하소서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만져 강하게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27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은총의 손길로 주 아버지의 은혜가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내게 넘쳐나게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244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아버지여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아버지여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93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무릎 꿇고 내가 주 앞에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간절히 비오니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866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아버지의 성령의 능력으로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안의 속사람을 강건케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03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사랑 그 너비와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깊음과 높이를 깨달아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82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아버지의 모든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충만하신 것으로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11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우리에게 충만하기를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구하게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469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 사랑 알게 하소서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만져 강하게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20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은총의 손길로 주 아버지의 은혜가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내게 넘쳐나게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229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무릎 꿇고 내가 주 앞에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간절히 비오니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445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</Words>
  <Application>Microsoft Office PowerPoint</Application>
  <PresentationFormat>화면 슬라이드 쇼(4:3)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Office 테마</vt:lpstr>
      <vt:lpstr>바울의 기도   호산나 찬양대</vt:lpstr>
      <vt:lpstr>무릎 꿇고 내가 주 앞에 간절히 비오니</vt:lpstr>
      <vt:lpstr>아버지의 성령의 능력으로 내 안의 속사람을 강건케 하소서</vt:lpstr>
      <vt:lpstr>주님의 사랑 그 너비와 깊음과 높이를 깨달아</vt:lpstr>
      <vt:lpstr>아버지의 모든 충만하신 것으로</vt:lpstr>
      <vt:lpstr>우리에게 충만하기를 구하게 하소서</vt:lpstr>
      <vt:lpstr>십자가 사랑 알게 하소서 나를 만져 강하게 하소서</vt:lpstr>
      <vt:lpstr>은총의 손길로 주 아버지의 은혜가 내게 넘쳐나게 하소서</vt:lpstr>
      <vt:lpstr>무릎 꿇고 내가 주 앞에 간절히 비오니</vt:lpstr>
      <vt:lpstr>아버지의 성령의 능력으로 내 안의 속사람을 강건케 하소서</vt:lpstr>
      <vt:lpstr>주님의 사랑 그 너비와 깊음과 높이를 깨달아</vt:lpstr>
      <vt:lpstr>아버지의 모든 충만하신 것으로</vt:lpstr>
      <vt:lpstr>우리에게 충만하기를 구하게 하소서</vt:lpstr>
      <vt:lpstr>십자가 사랑 알게 하소서 나를 만져 강하게 하소서</vt:lpstr>
      <vt:lpstr>은총의 손길로 주 아버지의 은혜가 내게 넘쳐나게 하소서</vt:lpstr>
      <vt:lpstr>십자가 사랑 알게 하소서 나를 만져 강하게 하소서</vt:lpstr>
      <vt:lpstr>은총의 손길로 주 아버지의 은혜가 내게 넘쳐나게 하소서</vt:lpstr>
      <vt:lpstr>아버지여 아버지여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2025-04-22T10:02:20Z</dcterms:modified>
</cp:coreProperties>
</file>