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2025-04-22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2025-04-22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2025-04-22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2025-04-22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2025-04-22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2025-04-22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2025-04-22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2025-04-22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2025-04-22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2025-04-22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2025-04-22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6000" dirty="0" smtClean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바울의 기도</a:t>
            </a: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아버지의 성령의 능력으로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안의 속사람을 강건케 하소서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9728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주님의 사랑 그 너비와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깊음과 높이를 깨달아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338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아버지의 모든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충만하신 것으로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92722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우리에게 충만하기를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구하게 하소서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0032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십자가 사랑 알게 하소서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나를 만져 강하게 하소서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4203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은총의 손길로 주 아버지의 은혜가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내게 넘쳐나게 하소서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957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십자가 사랑 알게 하소서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나를 만져 강하게 하소서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8273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은총의 손길로 주 아버지의 은혜가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내게 넘쳐나게 하소서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0244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아버지여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아버지여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29385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무릎 꿇고 내가 주 앞에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간절히 비오니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9866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아버지의 성령의 능력으로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 안의 속사람을 강건케 하소서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0031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주님의 사랑 그 너비와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깊음과 높이를 깨달아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8823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아버지의 모든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충만하신 것으로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8118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우리에게 충만하기를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구하게 하소서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4469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십자가 사랑 알게 하소서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나를 만져 강하게 하소서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9208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은총의 손길로 주 아버지의 은혜가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내게 넘쳐나게 하소서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5229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무릎 꿇고 내가 주 앞에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간절히 비오니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64454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62</Words>
  <Application>Microsoft Office PowerPoint</Application>
  <PresentationFormat>화면 슬라이드 쇼(4:3)</PresentationFormat>
  <Paragraphs>18</Paragraphs>
  <Slides>18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19" baseType="lpstr">
      <vt:lpstr>Office 테마</vt:lpstr>
      <vt:lpstr>바울의 기도   호산나 찬양대</vt:lpstr>
      <vt:lpstr>무릎 꿇고 내가 주 앞에 간절히 비오니</vt:lpstr>
      <vt:lpstr>아버지의 성령의 능력으로 내 안의 속사람을 강건케 하소서</vt:lpstr>
      <vt:lpstr>주님의 사랑 그 너비와 깊음과 높이를 깨달아</vt:lpstr>
      <vt:lpstr>아버지의 모든 충만하신 것으로</vt:lpstr>
      <vt:lpstr>우리에게 충만하기를 구하게 하소서</vt:lpstr>
      <vt:lpstr>십자가 사랑 알게 하소서 나를 만져 강하게 하소서</vt:lpstr>
      <vt:lpstr>은총의 손길로 주 아버지의 은혜가 내게 넘쳐나게 하소서</vt:lpstr>
      <vt:lpstr>무릎 꿇고 내가 주 앞에 간절히 비오니</vt:lpstr>
      <vt:lpstr>아버지의 성령의 능력으로 내 안의 속사람을 강건케 하소서</vt:lpstr>
      <vt:lpstr>주님의 사랑 그 너비와 깊음과 높이를 깨달아</vt:lpstr>
      <vt:lpstr>아버지의 모든 충만하신 것으로</vt:lpstr>
      <vt:lpstr>우리에게 충만하기를 구하게 하소서</vt:lpstr>
      <vt:lpstr>십자가 사랑 알게 하소서 나를 만져 강하게 하소서</vt:lpstr>
      <vt:lpstr>은총의 손길로 주 아버지의 은혜가 내게 넘쳐나게 하소서</vt:lpstr>
      <vt:lpstr>십자가 사랑 알게 하소서 나를 만져 강하게 하소서</vt:lpstr>
      <vt:lpstr>은총의 손길로 주 아버지의 은혜가 내게 넘쳐나게 하소서</vt:lpstr>
      <vt:lpstr>아버지여 아버지여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7</cp:revision>
  <dcterms:created xsi:type="dcterms:W3CDTF">2023-07-07T10:02:34Z</dcterms:created>
  <dcterms:modified xsi:type="dcterms:W3CDTF">2025-04-22T10:02:20Z</dcterms:modified>
</cp:coreProperties>
</file>