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한량 없는 은혜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갚을 길 없는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3147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삶을 에워싸는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060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주저함 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땅을 밞음도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910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붙드시는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4003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한량 없는 은혜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갚을 길 없는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1988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삶을 에워싸는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88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주저함 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땅을 밞음도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187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붙드시는 하나님의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붙드시는 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82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지으신 이가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부르신 이가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66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보내신 이도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나된 것은 다 하나님 은혜라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32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지으신 이가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부르신 이가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694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보내신 이도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나된 것은 다 하나님 은혜라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311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달려갈 길 다 가도록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마지막 호흡 다 하도록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678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나로 그 십자가 품게 하시니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나된 것은 다 하나님 은혜라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212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한량 없는 은혜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갚을 길 없는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479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삶을 에워싸는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067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주저함 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땅을 밞음도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71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붙드시는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314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하나님의 은혜   호산나 찬양대</vt:lpstr>
      <vt:lpstr>나를 지으신 이가 하나님 나를 부르신 이가 하나님</vt:lpstr>
      <vt:lpstr>나를 보내신 이도 하나님 나의 나된 것은 다 하나님 은혜라</vt:lpstr>
      <vt:lpstr>나의 달려갈 길 다 가도록 나의 마지막 호흡 다 하도록</vt:lpstr>
      <vt:lpstr>나로 그 십자가 품게 하시니 나의 나된 것은 다 하나님 은혜라</vt:lpstr>
      <vt:lpstr>한량 없는 은혜 갚을 길 없는 은혜</vt:lpstr>
      <vt:lpstr>내 삶을 에워싸는 하나님의 은혜</vt:lpstr>
      <vt:lpstr>나 주저함 없이 그 땅을 밞음도</vt:lpstr>
      <vt:lpstr>나를 붙드시는 하나님의 은혜</vt:lpstr>
      <vt:lpstr>한량 없는 은혜 갚을 길 없는 은혜</vt:lpstr>
      <vt:lpstr>내 삶을 에워싸는 하나님의 은혜</vt:lpstr>
      <vt:lpstr>나 주저함 없이 그 땅을 밞음도</vt:lpstr>
      <vt:lpstr>나를 붙드시는 하나님의 은혜</vt:lpstr>
      <vt:lpstr>한량 없는 은혜 갚을 길 없는 은혜</vt:lpstr>
      <vt:lpstr>내 삶을 에워싸는 하나님의 은혜</vt:lpstr>
      <vt:lpstr>나 주저함 없이 그 땅을 밞음도</vt:lpstr>
      <vt:lpstr>나를 붙드시는 하나님의 은혜 나를 붙드시는 하나님의 은혜</vt:lpstr>
      <vt:lpstr>나를 지으신 이가 하나님 나를 부르신 이가 하나님</vt:lpstr>
      <vt:lpstr>나를 보내신 이도 하나님 나의 나된 것은 다 하나님 은혜라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2025-05-07T10:17:08Z</dcterms:modified>
</cp:coreProperties>
</file>