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7" r:id="rId5"/>
    <p:sldId id="257" r:id="rId6"/>
    <p:sldId id="258" r:id="rId7"/>
    <p:sldId id="259" r:id="rId8"/>
    <p:sldId id="260" r:id="rId9"/>
    <p:sldId id="261" r:id="rId10"/>
    <p:sldId id="271" r:id="rId11"/>
    <p:sldId id="272" r:id="rId12"/>
    <p:sldId id="262" r:id="rId13"/>
    <p:sldId id="263" r:id="rId14"/>
    <p:sldId id="273" r:id="rId15"/>
    <p:sldId id="274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25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39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87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0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917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573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07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71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396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0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25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396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87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0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9178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573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0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96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717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396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2025-05-19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82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82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나를 기르시는 목자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못된 짐승 나를 해치 못하고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거친 비바람 상치 못하리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3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주님 강한 손을 펼치사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주야로 지켜 주신다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140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나의 좋은 목자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그의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32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철을 따라 꼴을 먹여 주시니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부족함 전혀 없어라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79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나를 기르시는 목자요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주님의 귀한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18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푸른 풀밭 맑은 시냇물가로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늘 인도하여 주신다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82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나의 좋은 목자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그의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철을 따라 꼴을 먹여 주시니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부족함 전혀 없어라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3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예쁜 새들 노래하는 아침과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노을 비끼는 고운 황혼에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66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사랑하는 나의 목자 음성이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언제나 불러 주신다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23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나의 좋은 목자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그의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32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철을 따라 꼴을 먹여 주시니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부족함 전혀 없어라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79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57</Words>
  <Application>Microsoft Office PowerPoint</Application>
  <PresentationFormat>화면 슬라이드 쇼(4:3)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Office 테마</vt:lpstr>
      <vt:lpstr>1_Office 테마</vt:lpstr>
      <vt:lpstr>2_Office 테마</vt:lpstr>
      <vt:lpstr>주는 나를 기르시는 목자   호산나 찬양대</vt:lpstr>
      <vt:lpstr>주는 나를 기르시는 목자요 나는 주님의 귀한 어린 양</vt:lpstr>
      <vt:lpstr>푸른 풀밭 맑은 시냇물가로 나를 늘 인도하여 주신다</vt:lpstr>
      <vt:lpstr>주는 나의 좋은 목자 나는 그의 어린 양</vt:lpstr>
      <vt:lpstr>철을 따라 꼴을 먹여 주시니 내게 부족함 전혀 없어라</vt:lpstr>
      <vt:lpstr>예쁜 새들 노래하는 아침과 노을 비끼는 고운 황혼에</vt:lpstr>
      <vt:lpstr>사랑하는 나의 목자 음성이 나를 언제나 불러 주신다</vt:lpstr>
      <vt:lpstr>주는 나의 좋은 목자 나는 그의 어린 양</vt:lpstr>
      <vt:lpstr>철을 따라 꼴을 먹여 주시니 내게 부족함 전혀 없어라</vt:lpstr>
      <vt:lpstr>못된 짐승 나를 해치 못하고 거친 비바람 상치 못하리</vt:lpstr>
      <vt:lpstr>나의 주님 강한 손을 펼치사 나를 주야로 지켜 주신다</vt:lpstr>
      <vt:lpstr>주는 나의 좋은 목자 나는 그의 어린 양</vt:lpstr>
      <vt:lpstr>철을 따라 꼴을 먹여 주시니 내게 부족함 전혀 없어라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2025-05-19T10:13:52Z</dcterms:modified>
</cp:coreProperties>
</file>