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96" y="-23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2025-05-16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2025-05-16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2025-05-16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2025-05-16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2025-05-16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2025-05-16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60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참 아름다워라</a:t>
            </a: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참 아름다워라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주님의 세계는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2641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저 산에 부는 바람과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잔잔한 시냇물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46716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소리 가운데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음성 들리니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914766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하나님의 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큰 뜻을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 알듯 하도다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50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소리 가운데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음성 들리니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223613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하나님의 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큰 뜻을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 알듯 하도다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04570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참 아름다워라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주님의 세계는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8187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저 솔로몬의 옷보다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더 고운 백합화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6829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찬송하는 듯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저 맑은 새소리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748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아버지의 지으신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솜씨 깊도다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139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참 아름다워라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주님의 세계는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9665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저 </a:t>
            </a: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아침해와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저녁놀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밤하늘 빛난 별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8231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망망한 바다와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늘 푸른 봉우리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6337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다 주 하나님 영광을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잘 드러내도다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4140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44</Words>
  <Application>Microsoft Office PowerPoint</Application>
  <PresentationFormat>화면 슬라이드 쇼(4:3)</PresentationFormat>
  <Paragraphs>15</Paragraphs>
  <Slides>15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6" baseType="lpstr">
      <vt:lpstr>Office 테마</vt:lpstr>
      <vt:lpstr>참 아름다워라   호산나 찬양대</vt:lpstr>
      <vt:lpstr>참 아름다워라 주님의 세계는</vt:lpstr>
      <vt:lpstr>저 솔로몬의 옷보다 더 고운 백합화</vt:lpstr>
      <vt:lpstr>주 찬송하는 듯 저 맑은 새소리</vt:lpstr>
      <vt:lpstr>내 아버지의 지으신 그 솜씨 깊도다</vt:lpstr>
      <vt:lpstr>참 아름다워라 주님의 세계는</vt:lpstr>
      <vt:lpstr>저 아침해와 저녁놀 밤하늘 빛난 별</vt:lpstr>
      <vt:lpstr>망망한 바다와 늘 푸른 봉우리</vt:lpstr>
      <vt:lpstr>다 주 하나님 영광을 잘 드러내도다</vt:lpstr>
      <vt:lpstr>참 아름다워라 주님의 세계는</vt:lpstr>
      <vt:lpstr>저 산에 부는 바람과 잔잔한 시냇물</vt:lpstr>
      <vt:lpstr>그 소리 가운데 주 음성 들리니</vt:lpstr>
      <vt:lpstr>주 하나님의 큰 뜻을 나 알듯 하도다</vt:lpstr>
      <vt:lpstr>그 소리 가운데 주 음성 들리니</vt:lpstr>
      <vt:lpstr>주 하나님의 큰 뜻을 나 알듯 하도다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8</cp:revision>
  <dcterms:created xsi:type="dcterms:W3CDTF">2023-07-07T10:02:34Z</dcterms:created>
  <dcterms:modified xsi:type="dcterms:W3CDTF">2025-05-16T06:42:09Z</dcterms:modified>
</cp:coreProperties>
</file>